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6" r:id="rId5"/>
    <p:sldMasterId id="2147483998" r:id="rId6"/>
  </p:sldMasterIdLst>
  <p:notesMasterIdLst>
    <p:notesMasterId r:id="rId8"/>
  </p:notesMasterIdLst>
  <p:handoutMasterIdLst>
    <p:handoutMasterId r:id="rId9"/>
  </p:handoutMasterIdLst>
  <p:sldIdLst>
    <p:sldId id="3127"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1" id="{BA1979A2-5DA5-B649-A3FD-F47C76F74087}">
          <p14:sldIdLst>
            <p14:sldId id="3127"/>
          </p14:sldIdLst>
        </p14:section>
      </p14:sectionLst>
    </p:ext>
    <p:ext uri="{EFAFB233-063F-42B5-8137-9DF3F51BA10A}">
      <p15:sldGuideLst xmlns:p15="http://schemas.microsoft.com/office/powerpoint/2012/main">
        <p15:guide id="1" orient="horz" pos="300" userDrawn="1">
          <p15:clr>
            <a:srgbClr val="A4A3A4"/>
          </p15:clr>
        </p15:guide>
        <p15:guide id="2" orient="horz" pos="3543" userDrawn="1">
          <p15:clr>
            <a:srgbClr val="A4A3A4"/>
          </p15:clr>
        </p15:guide>
        <p15:guide id="3" pos="937" userDrawn="1">
          <p15:clr>
            <a:srgbClr val="A4A3A4"/>
          </p15:clr>
        </p15:guide>
        <p15:guide id="4" pos="347" userDrawn="1">
          <p15:clr>
            <a:srgbClr val="A4A3A4"/>
          </p15:clr>
        </p15:guide>
        <p15:guide id="6" pos="7106" userDrawn="1">
          <p15:clr>
            <a:srgbClr val="A4A3A4"/>
          </p15:clr>
        </p15:guide>
        <p15:guide id="7" pos="5949" userDrawn="1">
          <p15:clr>
            <a:srgbClr val="A4A3A4"/>
          </p15:clr>
        </p15:guide>
        <p15:guide id="8" pos="2683" userDrawn="1">
          <p15:clr>
            <a:srgbClr val="A4A3A4"/>
          </p15:clr>
        </p15:guide>
        <p15:guide id="9" orient="horz" pos="3770" userDrawn="1">
          <p15:clr>
            <a:srgbClr val="A4A3A4"/>
          </p15:clr>
        </p15:guide>
        <p15:guide id="10" orient="horz" pos="709"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B90842-22AE-4D0C-0A46-69A5888BE926}" name="Rust, Sophie" initials="" userId="S::srust@postmedia.com::fb768dc7-bc27-4fe6-8182-f463813fa8f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anet Choi" initials="JC" lastIdx="3" clrIdx="0"/>
  <p:cmAuthor id="2" name="Clover Chang" initials="CC"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E2A"/>
    <a:srgbClr val="F7CD23"/>
    <a:srgbClr val="EDB135"/>
    <a:srgbClr val="00263A"/>
    <a:srgbClr val="2E4DBF"/>
    <a:srgbClr val="036EB0"/>
    <a:srgbClr val="F3CE3D"/>
    <a:srgbClr val="50806E"/>
    <a:srgbClr val="CE181E"/>
    <a:srgbClr val="016E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22"/>
    <p:restoredTop sz="95782" autoAdjust="0"/>
  </p:normalViewPr>
  <p:slideViewPr>
    <p:cSldViewPr snapToGrid="0" snapToObjects="1">
      <p:cViewPr varScale="1">
        <p:scale>
          <a:sx n="102" d="100"/>
          <a:sy n="102" d="100"/>
        </p:scale>
        <p:origin x="1020" y="108"/>
      </p:cViewPr>
      <p:guideLst>
        <p:guide orient="horz" pos="300"/>
        <p:guide orient="horz" pos="3543"/>
        <p:guide pos="937"/>
        <p:guide pos="347"/>
        <p:guide pos="7106"/>
        <p:guide pos="5949"/>
        <p:guide pos="2683"/>
        <p:guide orient="horz" pos="3770"/>
        <p:guide orient="horz" pos="709"/>
      </p:guideLst>
    </p:cSldViewPr>
  </p:slideViewPr>
  <p:notesTextViewPr>
    <p:cViewPr>
      <p:scale>
        <a:sx n="1" d="1"/>
        <a:sy n="1" d="1"/>
      </p:scale>
      <p:origin x="0" y="0"/>
    </p:cViewPr>
  </p:notesTextViewPr>
  <p:sorterViewPr>
    <p:cViewPr>
      <p:scale>
        <a:sx n="100" d="100"/>
        <a:sy n="100" d="100"/>
      </p:scale>
      <p:origin x="0" y="-14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presProps" Target="presProps.xml"/><Relationship Id="rId5" Type="http://schemas.openxmlformats.org/officeDocument/2006/relationships/slideMaster" Target="slideMasters/slideMaster1.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B7E2306-7E14-204A-802E-A4A84DB8DA5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C5CF768-753E-F24F-BF59-45D5CC224C6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C80972-5E73-E34C-BDE8-F268250CFD44}" type="datetimeFigureOut">
              <a:rPr lang="en-US" smtClean="0"/>
              <a:t>6/1/2023</a:t>
            </a:fld>
            <a:endParaRPr lang="en-US"/>
          </a:p>
        </p:txBody>
      </p:sp>
      <p:sp>
        <p:nvSpPr>
          <p:cNvPr id="4" name="Footer Placeholder 3">
            <a:extLst>
              <a:ext uri="{FF2B5EF4-FFF2-40B4-BE49-F238E27FC236}">
                <a16:creationId xmlns:a16="http://schemas.microsoft.com/office/drawing/2014/main" id="{AD3A2044-E243-2F4D-94FA-3B12F6E796C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00330FC-80C7-6446-B60C-C31A2082D4C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372FED-4A5A-6C48-9B5C-BEBDCD70FED7}" type="slidenum">
              <a:rPr lang="en-US" smtClean="0"/>
              <a:t>‹#›</a:t>
            </a:fld>
            <a:endParaRPr lang="en-US"/>
          </a:p>
        </p:txBody>
      </p:sp>
    </p:spTree>
    <p:extLst>
      <p:ext uri="{BB962C8B-B14F-4D97-AF65-F5344CB8AC3E}">
        <p14:creationId xmlns:p14="http://schemas.microsoft.com/office/powerpoint/2010/main" val="680702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50E2E-DAFB-4A7F-BB44-F49D01DB143D}" type="datetimeFigureOut">
              <a:rPr lang="en-US" smtClean="0"/>
              <a:t>6/1/2023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C22F4-CC38-425D-9A98-93945CE8ED1E}" type="slidenum">
              <a:rPr lang="en-US" smtClean="0"/>
              <a:t>‹#›</a:t>
            </a:fld>
            <a:endParaRPr lang="en-US"/>
          </a:p>
        </p:txBody>
      </p:sp>
    </p:spTree>
    <p:extLst>
      <p:ext uri="{BB962C8B-B14F-4D97-AF65-F5344CB8AC3E}">
        <p14:creationId xmlns:p14="http://schemas.microsoft.com/office/powerpoint/2010/main" val="172026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C22F4-CC38-425D-9A98-93945CE8ED1E}" type="slidenum">
              <a:rPr lang="en-US" smtClean="0"/>
              <a:t>1</a:t>
            </a:fld>
            <a:endParaRPr lang="en-US"/>
          </a:p>
        </p:txBody>
      </p:sp>
    </p:spTree>
    <p:extLst>
      <p:ext uri="{BB962C8B-B14F-4D97-AF65-F5344CB8AC3E}">
        <p14:creationId xmlns:p14="http://schemas.microsoft.com/office/powerpoint/2010/main" val="2669349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751E75-28FE-0E4A-B9FD-0253D87EE3EB}"/>
              </a:ext>
            </a:extLst>
          </p:cNvPr>
          <p:cNvSpPr/>
          <p:nvPr userDrawn="1"/>
        </p:nvSpPr>
        <p:spPr>
          <a:xfrm>
            <a:off x="1" y="0"/>
            <a:ext cx="12192000" cy="52592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pic>
        <p:nvPicPr>
          <p:cNvPr id="18" name="Graphic 17">
            <a:extLst>
              <a:ext uri="{FF2B5EF4-FFF2-40B4-BE49-F238E27FC236}">
                <a16:creationId xmlns:a16="http://schemas.microsoft.com/office/drawing/2014/main" id="{B0FF6F3B-B020-1744-AC84-84F0DF8AA8F8}"/>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3342"/>
          <a:stretch/>
        </p:blipFill>
        <p:spPr>
          <a:xfrm>
            <a:off x="4937286" y="207974"/>
            <a:ext cx="7006320" cy="5051294"/>
          </a:xfrm>
          <a:prstGeom prst="rect">
            <a:avLst/>
          </a:prstGeom>
        </p:spPr>
      </p:pic>
      <p:pic>
        <p:nvPicPr>
          <p:cNvPr id="19" name="Graphic 18">
            <a:extLst>
              <a:ext uri="{FF2B5EF4-FFF2-40B4-BE49-F238E27FC236}">
                <a16:creationId xmlns:a16="http://schemas.microsoft.com/office/drawing/2014/main" id="{BB98138A-FB5F-1C4F-940F-97BB900D4282}"/>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9312" t="832" r="45947" b="3342"/>
          <a:stretch/>
        </p:blipFill>
        <p:spPr>
          <a:xfrm rot="10800000">
            <a:off x="247384" y="251460"/>
            <a:ext cx="4439530" cy="5007808"/>
          </a:xfrm>
          <a:prstGeom prst="rect">
            <a:avLst/>
          </a:prstGeom>
        </p:spPr>
      </p:pic>
      <p:sp>
        <p:nvSpPr>
          <p:cNvPr id="23" name="Rectangle 22">
            <a:extLst>
              <a:ext uri="{FF2B5EF4-FFF2-40B4-BE49-F238E27FC236}">
                <a16:creationId xmlns:a16="http://schemas.microsoft.com/office/drawing/2014/main" id="{76F5B6FB-433F-094E-A663-52B7BF40E1EC}"/>
              </a:ext>
            </a:extLst>
          </p:cNvPr>
          <p:cNvSpPr/>
          <p:nvPr userDrawn="1"/>
        </p:nvSpPr>
        <p:spPr>
          <a:xfrm>
            <a:off x="250371" y="251460"/>
            <a:ext cx="11691258" cy="6360379"/>
          </a:xfrm>
          <a:prstGeom prst="rect">
            <a:avLst/>
          </a:prstGeom>
          <a:noFill/>
          <a:ln w="63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C78E4021-7A5A-2F46-900E-EC59F990007E}"/>
              </a:ext>
            </a:extLst>
          </p:cNvPr>
          <p:cNvSpPr/>
          <p:nvPr userDrawn="1"/>
        </p:nvSpPr>
        <p:spPr>
          <a:xfrm>
            <a:off x="250371" y="251460"/>
            <a:ext cx="11691258" cy="6360379"/>
          </a:xfrm>
          <a:prstGeom prst="rect">
            <a:avLst/>
          </a:prstGeom>
          <a:noFill/>
          <a:ln w="63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812283" y="3158852"/>
            <a:ext cx="10394197" cy="1463478"/>
          </a:xfrm>
        </p:spPr>
        <p:txBody>
          <a:bodyPr anchor="b"/>
          <a:lstStyle>
            <a:lvl1pPr>
              <a:defRPr sz="5400" b="1" i="0" cap="all" baseline="0">
                <a:solidFill>
                  <a:schemeClr val="bg1"/>
                </a:solidFill>
                <a:latin typeface="Arial" panose="020B0604020202020204" pitchFamily="34" charset="0"/>
                <a:cs typeface="Arial" panose="020B0604020202020204" pitchFamily="34" charset="0"/>
              </a:defRPr>
            </a:lvl1pPr>
          </a:lstStyle>
          <a:p>
            <a:r>
              <a:rPr lang="en-US"/>
              <a:t>Title goes here </a:t>
            </a:r>
            <a:br>
              <a:rPr lang="en-US"/>
            </a:br>
            <a:r>
              <a:rPr lang="en-US"/>
              <a:t>(max. 2 lines)</a:t>
            </a:r>
            <a:endParaRPr lang="en-CA"/>
          </a:p>
        </p:txBody>
      </p:sp>
      <p:sp>
        <p:nvSpPr>
          <p:cNvPr id="11" name="Rectangle 10">
            <a:extLst>
              <a:ext uri="{FF2B5EF4-FFF2-40B4-BE49-F238E27FC236}">
                <a16:creationId xmlns:a16="http://schemas.microsoft.com/office/drawing/2014/main" id="{3C44CDBC-28DB-854A-ADD5-CD3D6A30094F}"/>
              </a:ext>
            </a:extLst>
          </p:cNvPr>
          <p:cNvSpPr/>
          <p:nvPr userDrawn="1"/>
        </p:nvSpPr>
        <p:spPr>
          <a:xfrm>
            <a:off x="250371" y="251460"/>
            <a:ext cx="11691258" cy="6360379"/>
          </a:xfrm>
          <a:prstGeom prst="rect">
            <a:avLst/>
          </a:prstGeom>
          <a:noFill/>
          <a:ln w="63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5945C3B6-452A-904E-8B40-11E7B4574796}"/>
              </a:ext>
            </a:extLst>
          </p:cNvPr>
          <p:cNvSpPr/>
          <p:nvPr userDrawn="1"/>
        </p:nvSpPr>
        <p:spPr>
          <a:xfrm>
            <a:off x="250371" y="5259268"/>
            <a:ext cx="11691258" cy="1352571"/>
          </a:xfrm>
          <a:custGeom>
            <a:avLst/>
            <a:gdLst>
              <a:gd name="connsiteX0" fmla="*/ 0 w 11691258"/>
              <a:gd name="connsiteY0" fmla="*/ 0 h 1379439"/>
              <a:gd name="connsiteX1" fmla="*/ 11691258 w 11691258"/>
              <a:gd name="connsiteY1" fmla="*/ 0 h 1379439"/>
              <a:gd name="connsiteX2" fmla="*/ 11691258 w 11691258"/>
              <a:gd name="connsiteY2" fmla="*/ 1379439 h 1379439"/>
              <a:gd name="connsiteX3" fmla="*/ 0 w 11691258"/>
              <a:gd name="connsiteY3" fmla="*/ 1379439 h 1379439"/>
              <a:gd name="connsiteX4" fmla="*/ 0 w 11691258"/>
              <a:gd name="connsiteY4" fmla="*/ 0 h 1379439"/>
              <a:gd name="connsiteX0" fmla="*/ 11691258 w 11782698"/>
              <a:gd name="connsiteY0" fmla="*/ 0 h 1379439"/>
              <a:gd name="connsiteX1" fmla="*/ 11691258 w 11782698"/>
              <a:gd name="connsiteY1" fmla="*/ 1379439 h 1379439"/>
              <a:gd name="connsiteX2" fmla="*/ 0 w 11782698"/>
              <a:gd name="connsiteY2" fmla="*/ 1379439 h 1379439"/>
              <a:gd name="connsiteX3" fmla="*/ 0 w 11782698"/>
              <a:gd name="connsiteY3" fmla="*/ 0 h 1379439"/>
              <a:gd name="connsiteX4" fmla="*/ 11782698 w 11782698"/>
              <a:gd name="connsiteY4" fmla="*/ 91440 h 1379439"/>
              <a:gd name="connsiteX0" fmla="*/ 11691258 w 11691258"/>
              <a:gd name="connsiteY0" fmla="*/ 0 h 1379439"/>
              <a:gd name="connsiteX1" fmla="*/ 11691258 w 11691258"/>
              <a:gd name="connsiteY1" fmla="*/ 1379439 h 1379439"/>
              <a:gd name="connsiteX2" fmla="*/ 0 w 11691258"/>
              <a:gd name="connsiteY2" fmla="*/ 1379439 h 1379439"/>
              <a:gd name="connsiteX3" fmla="*/ 0 w 11691258"/>
              <a:gd name="connsiteY3" fmla="*/ 0 h 1379439"/>
            </a:gdLst>
            <a:ahLst/>
            <a:cxnLst>
              <a:cxn ang="0">
                <a:pos x="connsiteX0" y="connsiteY0"/>
              </a:cxn>
              <a:cxn ang="0">
                <a:pos x="connsiteX1" y="connsiteY1"/>
              </a:cxn>
              <a:cxn ang="0">
                <a:pos x="connsiteX2" y="connsiteY2"/>
              </a:cxn>
              <a:cxn ang="0">
                <a:pos x="connsiteX3" y="connsiteY3"/>
              </a:cxn>
            </a:cxnLst>
            <a:rect l="l" t="t" r="r" b="b"/>
            <a:pathLst>
              <a:path w="11691258" h="1379439">
                <a:moveTo>
                  <a:pt x="11691258" y="0"/>
                </a:moveTo>
                <a:lnTo>
                  <a:pt x="11691258" y="1379439"/>
                </a:lnTo>
                <a:lnTo>
                  <a:pt x="0" y="1379439"/>
                </a:lnTo>
                <a:lnTo>
                  <a:pt x="0" y="0"/>
                </a:lnTo>
              </a:path>
            </a:pathLst>
          </a:custGeom>
          <a:noFill/>
          <a:ln w="63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2" name="Rectangle 14">
            <a:extLst>
              <a:ext uri="{FF2B5EF4-FFF2-40B4-BE49-F238E27FC236}">
                <a16:creationId xmlns:a16="http://schemas.microsoft.com/office/drawing/2014/main" id="{8D0CC06F-2834-7E46-B5C7-BA50478A2ED5}"/>
              </a:ext>
            </a:extLst>
          </p:cNvPr>
          <p:cNvSpPr/>
          <p:nvPr userDrawn="1"/>
        </p:nvSpPr>
        <p:spPr>
          <a:xfrm rot="10800000">
            <a:off x="247384" y="5591711"/>
            <a:ext cx="1068841" cy="1020128"/>
          </a:xfrm>
          <a:custGeom>
            <a:avLst/>
            <a:gdLst>
              <a:gd name="connsiteX0" fmla="*/ 0 w 11691258"/>
              <a:gd name="connsiteY0" fmla="*/ 0 h 6360379"/>
              <a:gd name="connsiteX1" fmla="*/ 11691258 w 11691258"/>
              <a:gd name="connsiteY1" fmla="*/ 0 h 6360379"/>
              <a:gd name="connsiteX2" fmla="*/ 11691258 w 11691258"/>
              <a:gd name="connsiteY2" fmla="*/ 6360379 h 6360379"/>
              <a:gd name="connsiteX3" fmla="*/ 0 w 11691258"/>
              <a:gd name="connsiteY3" fmla="*/ 6360379 h 6360379"/>
              <a:gd name="connsiteX4" fmla="*/ 0 w 11691258"/>
              <a:gd name="connsiteY4" fmla="*/ 0 h 6360379"/>
              <a:gd name="connsiteX0" fmla="*/ 0 w 11691258"/>
              <a:gd name="connsiteY0" fmla="*/ 0 h 6360379"/>
              <a:gd name="connsiteX1" fmla="*/ 10622417 w 11691258"/>
              <a:gd name="connsiteY1" fmla="*/ 5715 h 6360379"/>
              <a:gd name="connsiteX2" fmla="*/ 11691258 w 11691258"/>
              <a:gd name="connsiteY2" fmla="*/ 0 h 6360379"/>
              <a:gd name="connsiteX3" fmla="*/ 11691258 w 11691258"/>
              <a:gd name="connsiteY3" fmla="*/ 6360379 h 6360379"/>
              <a:gd name="connsiteX4" fmla="*/ 0 w 11691258"/>
              <a:gd name="connsiteY4" fmla="*/ 6360379 h 6360379"/>
              <a:gd name="connsiteX5" fmla="*/ 0 w 11691258"/>
              <a:gd name="connsiteY5" fmla="*/ 0 h 6360379"/>
              <a:gd name="connsiteX0" fmla="*/ 0 w 11691258"/>
              <a:gd name="connsiteY0" fmla="*/ 0 h 6360379"/>
              <a:gd name="connsiteX1" fmla="*/ 10622417 w 11691258"/>
              <a:gd name="connsiteY1" fmla="*/ 5715 h 6360379"/>
              <a:gd name="connsiteX2" fmla="*/ 11691258 w 11691258"/>
              <a:gd name="connsiteY2" fmla="*/ 0 h 6360379"/>
              <a:gd name="connsiteX3" fmla="*/ 11679692 w 11691258"/>
              <a:gd name="connsiteY3" fmla="*/ 1020128 h 6360379"/>
              <a:gd name="connsiteX4" fmla="*/ 11691258 w 11691258"/>
              <a:gd name="connsiteY4" fmla="*/ 6360379 h 6360379"/>
              <a:gd name="connsiteX5" fmla="*/ 0 w 11691258"/>
              <a:gd name="connsiteY5" fmla="*/ 6360379 h 6360379"/>
              <a:gd name="connsiteX6" fmla="*/ 0 w 11691258"/>
              <a:gd name="connsiteY6" fmla="*/ 0 h 6360379"/>
              <a:gd name="connsiteX0" fmla="*/ 10622417 w 11691258"/>
              <a:gd name="connsiteY0" fmla="*/ 5715 h 6360379"/>
              <a:gd name="connsiteX1" fmla="*/ 11691258 w 11691258"/>
              <a:gd name="connsiteY1" fmla="*/ 0 h 6360379"/>
              <a:gd name="connsiteX2" fmla="*/ 11679692 w 11691258"/>
              <a:gd name="connsiteY2" fmla="*/ 1020128 h 6360379"/>
              <a:gd name="connsiteX3" fmla="*/ 11691258 w 11691258"/>
              <a:gd name="connsiteY3" fmla="*/ 6360379 h 6360379"/>
              <a:gd name="connsiteX4" fmla="*/ 0 w 11691258"/>
              <a:gd name="connsiteY4" fmla="*/ 6360379 h 6360379"/>
              <a:gd name="connsiteX5" fmla="*/ 0 w 11691258"/>
              <a:gd name="connsiteY5" fmla="*/ 0 h 6360379"/>
              <a:gd name="connsiteX6" fmla="*/ 10713857 w 11691258"/>
              <a:gd name="connsiteY6" fmla="*/ 97155 h 6360379"/>
              <a:gd name="connsiteX0" fmla="*/ 10622417 w 11691258"/>
              <a:gd name="connsiteY0" fmla="*/ 5715 h 6360379"/>
              <a:gd name="connsiteX1" fmla="*/ 11691258 w 11691258"/>
              <a:gd name="connsiteY1" fmla="*/ 0 h 6360379"/>
              <a:gd name="connsiteX2" fmla="*/ 11679692 w 11691258"/>
              <a:gd name="connsiteY2" fmla="*/ 1020128 h 6360379"/>
              <a:gd name="connsiteX3" fmla="*/ 11691258 w 11691258"/>
              <a:gd name="connsiteY3" fmla="*/ 6360379 h 6360379"/>
              <a:gd name="connsiteX4" fmla="*/ 0 w 11691258"/>
              <a:gd name="connsiteY4" fmla="*/ 6360379 h 6360379"/>
              <a:gd name="connsiteX5" fmla="*/ 0 w 11691258"/>
              <a:gd name="connsiteY5" fmla="*/ 0 h 6360379"/>
              <a:gd name="connsiteX0" fmla="*/ 10622417 w 11691258"/>
              <a:gd name="connsiteY0" fmla="*/ 5715 h 6360379"/>
              <a:gd name="connsiteX1" fmla="*/ 11691258 w 11691258"/>
              <a:gd name="connsiteY1" fmla="*/ 0 h 6360379"/>
              <a:gd name="connsiteX2" fmla="*/ 11679692 w 11691258"/>
              <a:gd name="connsiteY2" fmla="*/ 1020128 h 6360379"/>
              <a:gd name="connsiteX3" fmla="*/ 11691258 w 11691258"/>
              <a:gd name="connsiteY3" fmla="*/ 6360379 h 6360379"/>
              <a:gd name="connsiteX4" fmla="*/ 0 w 11691258"/>
              <a:gd name="connsiteY4" fmla="*/ 6360379 h 6360379"/>
              <a:gd name="connsiteX0" fmla="*/ 0 w 1068841"/>
              <a:gd name="connsiteY0" fmla="*/ 5715 h 6360379"/>
              <a:gd name="connsiteX1" fmla="*/ 1068841 w 1068841"/>
              <a:gd name="connsiteY1" fmla="*/ 0 h 6360379"/>
              <a:gd name="connsiteX2" fmla="*/ 1057275 w 1068841"/>
              <a:gd name="connsiteY2" fmla="*/ 1020128 h 6360379"/>
              <a:gd name="connsiteX3" fmla="*/ 1068841 w 1068841"/>
              <a:gd name="connsiteY3" fmla="*/ 6360379 h 6360379"/>
              <a:gd name="connsiteX0" fmla="*/ 0 w 1068841"/>
              <a:gd name="connsiteY0" fmla="*/ 5715 h 1020128"/>
              <a:gd name="connsiteX1" fmla="*/ 1068841 w 1068841"/>
              <a:gd name="connsiteY1" fmla="*/ 0 h 1020128"/>
              <a:gd name="connsiteX2" fmla="*/ 1057275 w 1068841"/>
              <a:gd name="connsiteY2" fmla="*/ 1020128 h 1020128"/>
            </a:gdLst>
            <a:ahLst/>
            <a:cxnLst>
              <a:cxn ang="0">
                <a:pos x="connsiteX0" y="connsiteY0"/>
              </a:cxn>
              <a:cxn ang="0">
                <a:pos x="connsiteX1" y="connsiteY1"/>
              </a:cxn>
              <a:cxn ang="0">
                <a:pos x="connsiteX2" y="connsiteY2"/>
              </a:cxn>
            </a:cxnLst>
            <a:rect l="l" t="t" r="r" b="b"/>
            <a:pathLst>
              <a:path w="1068841" h="1020128">
                <a:moveTo>
                  <a:pt x="0" y="5715"/>
                </a:moveTo>
                <a:lnTo>
                  <a:pt x="1068841" y="0"/>
                </a:lnTo>
                <a:lnTo>
                  <a:pt x="1057275" y="1020128"/>
                </a:lnTo>
              </a:path>
            </a:pathLst>
          </a:custGeom>
          <a:noFill/>
          <a:ln w="762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1" name="Rectangle 14">
            <a:extLst>
              <a:ext uri="{FF2B5EF4-FFF2-40B4-BE49-F238E27FC236}">
                <a16:creationId xmlns:a16="http://schemas.microsoft.com/office/drawing/2014/main" id="{8F3677B3-D14E-1F4A-BEC8-A3ADEFADA773}"/>
              </a:ext>
            </a:extLst>
          </p:cNvPr>
          <p:cNvSpPr/>
          <p:nvPr userDrawn="1"/>
        </p:nvSpPr>
        <p:spPr>
          <a:xfrm>
            <a:off x="10872788" y="251460"/>
            <a:ext cx="1068841" cy="1020128"/>
          </a:xfrm>
          <a:custGeom>
            <a:avLst/>
            <a:gdLst>
              <a:gd name="connsiteX0" fmla="*/ 0 w 11691258"/>
              <a:gd name="connsiteY0" fmla="*/ 0 h 6360379"/>
              <a:gd name="connsiteX1" fmla="*/ 11691258 w 11691258"/>
              <a:gd name="connsiteY1" fmla="*/ 0 h 6360379"/>
              <a:gd name="connsiteX2" fmla="*/ 11691258 w 11691258"/>
              <a:gd name="connsiteY2" fmla="*/ 6360379 h 6360379"/>
              <a:gd name="connsiteX3" fmla="*/ 0 w 11691258"/>
              <a:gd name="connsiteY3" fmla="*/ 6360379 h 6360379"/>
              <a:gd name="connsiteX4" fmla="*/ 0 w 11691258"/>
              <a:gd name="connsiteY4" fmla="*/ 0 h 6360379"/>
              <a:gd name="connsiteX0" fmla="*/ 0 w 11691258"/>
              <a:gd name="connsiteY0" fmla="*/ 0 h 6360379"/>
              <a:gd name="connsiteX1" fmla="*/ 10622417 w 11691258"/>
              <a:gd name="connsiteY1" fmla="*/ 5715 h 6360379"/>
              <a:gd name="connsiteX2" fmla="*/ 11691258 w 11691258"/>
              <a:gd name="connsiteY2" fmla="*/ 0 h 6360379"/>
              <a:gd name="connsiteX3" fmla="*/ 11691258 w 11691258"/>
              <a:gd name="connsiteY3" fmla="*/ 6360379 h 6360379"/>
              <a:gd name="connsiteX4" fmla="*/ 0 w 11691258"/>
              <a:gd name="connsiteY4" fmla="*/ 6360379 h 6360379"/>
              <a:gd name="connsiteX5" fmla="*/ 0 w 11691258"/>
              <a:gd name="connsiteY5" fmla="*/ 0 h 6360379"/>
              <a:gd name="connsiteX0" fmla="*/ 0 w 11691258"/>
              <a:gd name="connsiteY0" fmla="*/ 0 h 6360379"/>
              <a:gd name="connsiteX1" fmla="*/ 10622417 w 11691258"/>
              <a:gd name="connsiteY1" fmla="*/ 5715 h 6360379"/>
              <a:gd name="connsiteX2" fmla="*/ 11691258 w 11691258"/>
              <a:gd name="connsiteY2" fmla="*/ 0 h 6360379"/>
              <a:gd name="connsiteX3" fmla="*/ 11679692 w 11691258"/>
              <a:gd name="connsiteY3" fmla="*/ 1020128 h 6360379"/>
              <a:gd name="connsiteX4" fmla="*/ 11691258 w 11691258"/>
              <a:gd name="connsiteY4" fmla="*/ 6360379 h 6360379"/>
              <a:gd name="connsiteX5" fmla="*/ 0 w 11691258"/>
              <a:gd name="connsiteY5" fmla="*/ 6360379 h 6360379"/>
              <a:gd name="connsiteX6" fmla="*/ 0 w 11691258"/>
              <a:gd name="connsiteY6" fmla="*/ 0 h 6360379"/>
              <a:gd name="connsiteX0" fmla="*/ 10622417 w 11691258"/>
              <a:gd name="connsiteY0" fmla="*/ 5715 h 6360379"/>
              <a:gd name="connsiteX1" fmla="*/ 11691258 w 11691258"/>
              <a:gd name="connsiteY1" fmla="*/ 0 h 6360379"/>
              <a:gd name="connsiteX2" fmla="*/ 11679692 w 11691258"/>
              <a:gd name="connsiteY2" fmla="*/ 1020128 h 6360379"/>
              <a:gd name="connsiteX3" fmla="*/ 11691258 w 11691258"/>
              <a:gd name="connsiteY3" fmla="*/ 6360379 h 6360379"/>
              <a:gd name="connsiteX4" fmla="*/ 0 w 11691258"/>
              <a:gd name="connsiteY4" fmla="*/ 6360379 h 6360379"/>
              <a:gd name="connsiteX5" fmla="*/ 0 w 11691258"/>
              <a:gd name="connsiteY5" fmla="*/ 0 h 6360379"/>
              <a:gd name="connsiteX6" fmla="*/ 10713857 w 11691258"/>
              <a:gd name="connsiteY6" fmla="*/ 97155 h 6360379"/>
              <a:gd name="connsiteX0" fmla="*/ 10622417 w 11691258"/>
              <a:gd name="connsiteY0" fmla="*/ 5715 h 6360379"/>
              <a:gd name="connsiteX1" fmla="*/ 11691258 w 11691258"/>
              <a:gd name="connsiteY1" fmla="*/ 0 h 6360379"/>
              <a:gd name="connsiteX2" fmla="*/ 11679692 w 11691258"/>
              <a:gd name="connsiteY2" fmla="*/ 1020128 h 6360379"/>
              <a:gd name="connsiteX3" fmla="*/ 11691258 w 11691258"/>
              <a:gd name="connsiteY3" fmla="*/ 6360379 h 6360379"/>
              <a:gd name="connsiteX4" fmla="*/ 0 w 11691258"/>
              <a:gd name="connsiteY4" fmla="*/ 6360379 h 6360379"/>
              <a:gd name="connsiteX5" fmla="*/ 0 w 11691258"/>
              <a:gd name="connsiteY5" fmla="*/ 0 h 6360379"/>
              <a:gd name="connsiteX0" fmla="*/ 10622417 w 11691258"/>
              <a:gd name="connsiteY0" fmla="*/ 5715 h 6360379"/>
              <a:gd name="connsiteX1" fmla="*/ 11691258 w 11691258"/>
              <a:gd name="connsiteY1" fmla="*/ 0 h 6360379"/>
              <a:gd name="connsiteX2" fmla="*/ 11679692 w 11691258"/>
              <a:gd name="connsiteY2" fmla="*/ 1020128 h 6360379"/>
              <a:gd name="connsiteX3" fmla="*/ 11691258 w 11691258"/>
              <a:gd name="connsiteY3" fmla="*/ 6360379 h 6360379"/>
              <a:gd name="connsiteX4" fmla="*/ 0 w 11691258"/>
              <a:gd name="connsiteY4" fmla="*/ 6360379 h 6360379"/>
              <a:gd name="connsiteX0" fmla="*/ 0 w 1068841"/>
              <a:gd name="connsiteY0" fmla="*/ 5715 h 6360379"/>
              <a:gd name="connsiteX1" fmla="*/ 1068841 w 1068841"/>
              <a:gd name="connsiteY1" fmla="*/ 0 h 6360379"/>
              <a:gd name="connsiteX2" fmla="*/ 1057275 w 1068841"/>
              <a:gd name="connsiteY2" fmla="*/ 1020128 h 6360379"/>
              <a:gd name="connsiteX3" fmla="*/ 1068841 w 1068841"/>
              <a:gd name="connsiteY3" fmla="*/ 6360379 h 6360379"/>
              <a:gd name="connsiteX0" fmla="*/ 0 w 1068841"/>
              <a:gd name="connsiteY0" fmla="*/ 5715 h 1020128"/>
              <a:gd name="connsiteX1" fmla="*/ 1068841 w 1068841"/>
              <a:gd name="connsiteY1" fmla="*/ 0 h 1020128"/>
              <a:gd name="connsiteX2" fmla="*/ 1057275 w 1068841"/>
              <a:gd name="connsiteY2" fmla="*/ 1020128 h 1020128"/>
            </a:gdLst>
            <a:ahLst/>
            <a:cxnLst>
              <a:cxn ang="0">
                <a:pos x="connsiteX0" y="connsiteY0"/>
              </a:cxn>
              <a:cxn ang="0">
                <a:pos x="connsiteX1" y="connsiteY1"/>
              </a:cxn>
              <a:cxn ang="0">
                <a:pos x="connsiteX2" y="connsiteY2"/>
              </a:cxn>
            </a:cxnLst>
            <a:rect l="l" t="t" r="r" b="b"/>
            <a:pathLst>
              <a:path w="1068841" h="1020128">
                <a:moveTo>
                  <a:pt x="0" y="5715"/>
                </a:moveTo>
                <a:lnTo>
                  <a:pt x="1068841" y="0"/>
                </a:lnTo>
                <a:lnTo>
                  <a:pt x="1057275" y="1020128"/>
                </a:lnTo>
              </a:path>
            </a:pathLst>
          </a:custGeom>
          <a:noFill/>
          <a:ln w="762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9153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lutions 1">
    <p:spTree>
      <p:nvGrpSpPr>
        <p:cNvPr id="1" name=""/>
        <p:cNvGrpSpPr/>
        <p:nvPr/>
      </p:nvGrpSpPr>
      <p:grpSpPr>
        <a:xfrm>
          <a:off x="0" y="0"/>
          <a:ext cx="0" cy="0"/>
          <a:chOff x="0" y="0"/>
          <a:chExt cx="0" cy="0"/>
        </a:xfrm>
      </p:grpSpPr>
      <p:pic>
        <p:nvPicPr>
          <p:cNvPr id="3466" name="Graphic 3465">
            <a:extLst>
              <a:ext uri="{FF2B5EF4-FFF2-40B4-BE49-F238E27FC236}">
                <a16:creationId xmlns:a16="http://schemas.microsoft.com/office/drawing/2014/main" id="{C39E4979-6D2F-2948-98E3-75368119009A}"/>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497" r="36426" b="-2746"/>
          <a:stretch/>
        </p:blipFill>
        <p:spPr>
          <a:xfrm>
            <a:off x="6559258" y="0"/>
            <a:ext cx="5632742" cy="6492873"/>
          </a:xfrm>
          <a:prstGeom prst="rect">
            <a:avLst/>
          </a:prstGeom>
        </p:spPr>
      </p:pic>
      <p:sp>
        <p:nvSpPr>
          <p:cNvPr id="23" name="Picture Placeholder 5">
            <a:extLst>
              <a:ext uri="{FF2B5EF4-FFF2-40B4-BE49-F238E27FC236}">
                <a16:creationId xmlns:a16="http://schemas.microsoft.com/office/drawing/2014/main" id="{9FEAE1F1-A03C-6646-B4C8-2FA35B29585A}"/>
              </a:ext>
            </a:extLst>
          </p:cNvPr>
          <p:cNvSpPr>
            <a:spLocks noGrp="1"/>
          </p:cNvSpPr>
          <p:nvPr>
            <p:ph type="pic" sz="quarter" idx="27" hasCustomPrompt="1"/>
          </p:nvPr>
        </p:nvSpPr>
        <p:spPr>
          <a:xfrm>
            <a:off x="9075737" y="1333500"/>
            <a:ext cx="2600325" cy="3348226"/>
          </a:xfrm>
          <a:solidFill>
            <a:schemeClr val="bg2"/>
          </a:solidFill>
        </p:spPr>
        <p:txBody>
          <a:bodyPr anchor="ctr"/>
          <a:lstStyle>
            <a:lvl1pPr algn="ctr">
              <a:defRPr>
                <a:latin typeface="Arial" panose="020B0604020202020204" pitchFamily="34" charset="0"/>
                <a:cs typeface="Arial" panose="020B0604020202020204" pitchFamily="34" charset="0"/>
              </a:defRPr>
            </a:lvl1pPr>
          </a:lstStyle>
          <a:p>
            <a:r>
              <a:rPr lang="en-CA"/>
              <a:t>Insert image</a:t>
            </a:r>
          </a:p>
        </p:txBody>
      </p:sp>
      <p:sp>
        <p:nvSpPr>
          <p:cNvPr id="6" name="Picture Placeholder 5">
            <a:extLst>
              <a:ext uri="{FF2B5EF4-FFF2-40B4-BE49-F238E27FC236}">
                <a16:creationId xmlns:a16="http://schemas.microsoft.com/office/drawing/2014/main" id="{7EFF918A-AA7A-E947-840F-D1FEFACA44A2}"/>
              </a:ext>
            </a:extLst>
          </p:cNvPr>
          <p:cNvSpPr>
            <a:spLocks noGrp="1"/>
          </p:cNvSpPr>
          <p:nvPr>
            <p:ph type="pic" sz="quarter" idx="24" hasCustomPrompt="1"/>
          </p:nvPr>
        </p:nvSpPr>
        <p:spPr>
          <a:xfrm>
            <a:off x="603250" y="1333500"/>
            <a:ext cx="2600325" cy="3348226"/>
          </a:xfrm>
          <a:solidFill>
            <a:schemeClr val="bg2"/>
          </a:solidFill>
        </p:spPr>
        <p:txBody>
          <a:bodyPr anchor="ctr"/>
          <a:lstStyle>
            <a:lvl1pPr algn="ctr">
              <a:defRPr>
                <a:latin typeface="Arial" panose="020B0604020202020204" pitchFamily="34" charset="0"/>
                <a:cs typeface="Arial" panose="020B0604020202020204" pitchFamily="34" charset="0"/>
              </a:defRPr>
            </a:lvl1pPr>
          </a:lstStyle>
          <a:p>
            <a:r>
              <a:rPr lang="en-CA"/>
              <a:t>Insert image</a:t>
            </a:r>
          </a:p>
        </p:txBody>
      </p:sp>
      <p:sp>
        <p:nvSpPr>
          <p:cNvPr id="21" name="Picture Placeholder 5">
            <a:extLst>
              <a:ext uri="{FF2B5EF4-FFF2-40B4-BE49-F238E27FC236}">
                <a16:creationId xmlns:a16="http://schemas.microsoft.com/office/drawing/2014/main" id="{539491D1-DB8E-E94C-834D-AA4351131C44}"/>
              </a:ext>
            </a:extLst>
          </p:cNvPr>
          <p:cNvSpPr>
            <a:spLocks noGrp="1"/>
          </p:cNvSpPr>
          <p:nvPr>
            <p:ph type="pic" sz="quarter" idx="25" hasCustomPrompt="1"/>
          </p:nvPr>
        </p:nvSpPr>
        <p:spPr>
          <a:xfrm>
            <a:off x="3427073" y="1333500"/>
            <a:ext cx="2600325" cy="3348226"/>
          </a:xfrm>
          <a:solidFill>
            <a:schemeClr val="bg2"/>
          </a:solidFill>
        </p:spPr>
        <p:txBody>
          <a:bodyPr anchor="ctr"/>
          <a:lstStyle>
            <a:lvl1pPr algn="ctr">
              <a:defRPr>
                <a:latin typeface="Arial" panose="020B0604020202020204" pitchFamily="34" charset="0"/>
                <a:cs typeface="Arial" panose="020B0604020202020204" pitchFamily="34" charset="0"/>
              </a:defRPr>
            </a:lvl1pPr>
          </a:lstStyle>
          <a:p>
            <a:r>
              <a:rPr lang="en-CA"/>
              <a:t>Insert image</a:t>
            </a:r>
          </a:p>
        </p:txBody>
      </p:sp>
      <p:sp>
        <p:nvSpPr>
          <p:cNvPr id="22" name="Picture Placeholder 5">
            <a:extLst>
              <a:ext uri="{FF2B5EF4-FFF2-40B4-BE49-F238E27FC236}">
                <a16:creationId xmlns:a16="http://schemas.microsoft.com/office/drawing/2014/main" id="{EC559E8F-B9C1-6F46-B9CE-D83187DC3CFA}"/>
              </a:ext>
            </a:extLst>
          </p:cNvPr>
          <p:cNvSpPr>
            <a:spLocks noGrp="1"/>
          </p:cNvSpPr>
          <p:nvPr>
            <p:ph type="pic" sz="quarter" idx="26" hasCustomPrompt="1"/>
          </p:nvPr>
        </p:nvSpPr>
        <p:spPr>
          <a:xfrm>
            <a:off x="6251523" y="1333500"/>
            <a:ext cx="2600325" cy="3348226"/>
          </a:xfrm>
          <a:solidFill>
            <a:schemeClr val="bg2"/>
          </a:solidFill>
        </p:spPr>
        <p:txBody>
          <a:bodyPr anchor="ctr"/>
          <a:lstStyle>
            <a:lvl1pPr algn="ctr">
              <a:defRPr>
                <a:latin typeface="Arial" panose="020B0604020202020204" pitchFamily="34" charset="0"/>
                <a:cs typeface="Arial" panose="020B0604020202020204" pitchFamily="34" charset="0"/>
              </a:defRPr>
            </a:lvl1pPr>
          </a:lstStyle>
          <a:p>
            <a:r>
              <a:rPr lang="en-CA"/>
              <a:t>Insert image</a:t>
            </a:r>
          </a:p>
        </p:txBody>
      </p:sp>
      <p:sp>
        <p:nvSpPr>
          <p:cNvPr id="11" name="Round Same Side Corner Rectangle 10">
            <a:extLst>
              <a:ext uri="{FF2B5EF4-FFF2-40B4-BE49-F238E27FC236}">
                <a16:creationId xmlns:a16="http://schemas.microsoft.com/office/drawing/2014/main" id="{9E45D036-C89E-CA4A-8DD7-7F0733906901}"/>
              </a:ext>
            </a:extLst>
          </p:cNvPr>
          <p:cNvSpPr/>
          <p:nvPr userDrawn="1"/>
        </p:nvSpPr>
        <p:spPr>
          <a:xfrm rot="10800000">
            <a:off x="-7" y="4681728"/>
            <a:ext cx="12192005" cy="1296374"/>
          </a:xfrm>
          <a:prstGeom prst="round2SameRect">
            <a:avLst>
              <a:gd name="adj1" fmla="val 0"/>
              <a:gd name="adj2" fmla="val 0"/>
            </a:avLst>
          </a:prstGeom>
          <a:solidFill>
            <a:schemeClr val="bg1"/>
          </a:solidFill>
          <a:ln>
            <a:noFill/>
          </a:ln>
          <a:effectLst>
            <a:outerShdw blurRad="211608" sx="101000" sy="101000" algn="ctr" rotWithShape="0">
              <a:prstClr val="black">
                <a:alpha val="8396"/>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Arial" panose="020B0604020202020204" pitchFamily="34" charset="0"/>
              <a:cs typeface="Arial" panose="020B0604020202020204" pitchFamily="34" charset="0"/>
            </a:endParaRPr>
          </a:p>
        </p:txBody>
      </p:sp>
      <p:sp>
        <p:nvSpPr>
          <p:cNvPr id="24" name="Text Placeholder 23">
            <a:extLst>
              <a:ext uri="{FF2B5EF4-FFF2-40B4-BE49-F238E27FC236}">
                <a16:creationId xmlns:a16="http://schemas.microsoft.com/office/drawing/2014/main" id="{6E09349D-06E3-3D48-8A55-D4F3BF902D3D}"/>
              </a:ext>
            </a:extLst>
          </p:cNvPr>
          <p:cNvSpPr>
            <a:spLocks noGrp="1"/>
          </p:cNvSpPr>
          <p:nvPr>
            <p:ph type="body" sz="quarter" idx="28" hasCustomPrompt="1"/>
          </p:nvPr>
        </p:nvSpPr>
        <p:spPr>
          <a:xfrm>
            <a:off x="662146" y="4986526"/>
            <a:ext cx="2482533" cy="695477"/>
          </a:xfrm>
        </p:spPr>
        <p:txBody>
          <a:bodyPr>
            <a:noAutofit/>
          </a:bodyPr>
          <a:lstStyle>
            <a:lvl1pPr algn="ctr">
              <a:lnSpc>
                <a:spcPct val="100000"/>
              </a:lnSpc>
              <a:defRPr sz="1200" b="0" i="0">
                <a:solidFill>
                  <a:schemeClr val="accent1"/>
                </a:solidFill>
                <a:latin typeface="Arial" panose="020B0604020202020204" pitchFamily="34" charset="0"/>
                <a:cs typeface="Arial" panose="020B0604020202020204" pitchFamily="34" charset="0"/>
              </a:defRPr>
            </a:lvl1pPr>
            <a:lvl2pPr algn="ctr">
              <a:lnSpc>
                <a:spcPct val="100000"/>
              </a:lnSpc>
              <a:defRPr sz="1200" b="0" i="0">
                <a:solidFill>
                  <a:schemeClr val="accent1"/>
                </a:solidFill>
                <a:latin typeface="Gotham Book" pitchFamily="2" charset="0"/>
              </a:defRPr>
            </a:lvl2pPr>
            <a:lvl3pPr marL="0" indent="0" algn="ctr">
              <a:lnSpc>
                <a:spcPct val="100000"/>
              </a:lnSpc>
              <a:buNone/>
              <a:defRPr sz="1200" b="0" i="0">
                <a:solidFill>
                  <a:schemeClr val="accent1"/>
                </a:solidFill>
                <a:latin typeface="Gotham Book" pitchFamily="2" charset="0"/>
              </a:defRPr>
            </a:lvl3pPr>
            <a:lvl4pPr marL="7938" indent="0" algn="ctr">
              <a:lnSpc>
                <a:spcPct val="100000"/>
              </a:lnSpc>
              <a:buNone/>
              <a:tabLst>
                <a:tab pos="620713" algn="l"/>
              </a:tabLst>
              <a:defRPr sz="1200" b="0" i="0">
                <a:solidFill>
                  <a:schemeClr val="accent1"/>
                </a:solidFill>
                <a:latin typeface="Gotham Book" pitchFamily="2" charset="0"/>
              </a:defRPr>
            </a:lvl4pPr>
            <a:lvl5pPr marL="7938" indent="0" algn="ctr">
              <a:lnSpc>
                <a:spcPct val="100000"/>
              </a:lnSpc>
              <a:buNone/>
              <a:tabLst>
                <a:tab pos="620713" algn="l"/>
              </a:tabLst>
              <a:defRPr sz="1200" b="0" i="0">
                <a:solidFill>
                  <a:schemeClr val="accent1"/>
                </a:solidFill>
                <a:latin typeface="Gotham Book" pitchFamily="2" charset="0"/>
              </a:defRPr>
            </a:lvl5pPr>
            <a:lvl7pPr marL="7938" indent="0" algn="ctr">
              <a:lnSpc>
                <a:spcPct val="100000"/>
              </a:lnSpc>
              <a:buNone/>
              <a:tabLst/>
              <a:defRPr sz="1200" b="0" i="0">
                <a:solidFill>
                  <a:schemeClr val="accent1"/>
                </a:solidFill>
                <a:latin typeface="Gotham Book" pitchFamily="2" charset="0"/>
              </a:defRPr>
            </a:lvl7pPr>
            <a:lvl9pPr marL="7938" indent="0" algn="ctr">
              <a:lnSpc>
                <a:spcPct val="100000"/>
              </a:lnSpc>
              <a:buNone/>
              <a:tabLst/>
              <a:defRPr sz="1200" b="0" i="0">
                <a:solidFill>
                  <a:schemeClr val="accent1"/>
                </a:solidFill>
                <a:latin typeface="Gotham Book" pitchFamily="2" charset="0"/>
              </a:defRPr>
            </a:lvl9pPr>
          </a:lstStyle>
          <a:p>
            <a:pPr lvl="0"/>
            <a:r>
              <a:rPr lang="en-US"/>
              <a:t>Add a description: </a:t>
            </a:r>
            <a:r>
              <a:rPr lang="en-CA" sz="1200">
                <a:latin typeface="Gotham Book" pitchFamily="2" charset="0"/>
              </a:rPr>
              <a:t>Lorem ipsum dolor sit </a:t>
            </a:r>
            <a:r>
              <a:rPr lang="en-CA" sz="1200" err="1">
                <a:latin typeface="Gotham Book" pitchFamily="2" charset="0"/>
              </a:rPr>
              <a:t>amet</a:t>
            </a:r>
            <a:r>
              <a:rPr lang="en-CA" sz="1200">
                <a:latin typeface="Gotham Book" pitchFamily="2" charset="0"/>
              </a:rPr>
              <a:t>, </a:t>
            </a:r>
            <a:r>
              <a:rPr lang="en-CA" sz="1200" err="1">
                <a:latin typeface="Gotham Book" pitchFamily="2" charset="0"/>
              </a:rPr>
              <a:t>consectetur</a:t>
            </a:r>
            <a:r>
              <a:rPr lang="en-CA" sz="1200">
                <a:latin typeface="Gotham Book" pitchFamily="2" charset="0"/>
              </a:rPr>
              <a:t> </a:t>
            </a:r>
            <a:r>
              <a:rPr lang="en-CA" sz="1200" err="1">
                <a:latin typeface="Gotham Book" pitchFamily="2" charset="0"/>
              </a:rPr>
              <a:t>adipiscing</a:t>
            </a:r>
            <a:r>
              <a:rPr lang="en-CA" sz="1200">
                <a:latin typeface="Gotham Book" pitchFamily="2" charset="0"/>
              </a:rPr>
              <a:t> </a:t>
            </a:r>
            <a:r>
              <a:rPr lang="en-CA" sz="1200" err="1">
                <a:latin typeface="Gotham Book" pitchFamily="2" charset="0"/>
              </a:rPr>
              <a:t>elit</a:t>
            </a:r>
            <a:r>
              <a:rPr lang="en-CA" sz="1200">
                <a:latin typeface="Gotham Book" pitchFamily="2" charset="0"/>
              </a:rPr>
              <a:t>.</a:t>
            </a:r>
            <a:r>
              <a:rPr lang="en-US"/>
              <a:t> </a:t>
            </a:r>
            <a:endParaRPr lang="en-CA"/>
          </a:p>
        </p:txBody>
      </p:sp>
      <p:sp>
        <p:nvSpPr>
          <p:cNvPr id="26" name="Text Placeholder 23">
            <a:extLst>
              <a:ext uri="{FF2B5EF4-FFF2-40B4-BE49-F238E27FC236}">
                <a16:creationId xmlns:a16="http://schemas.microsoft.com/office/drawing/2014/main" id="{7A6CF4C9-8356-1140-9698-AAB2C6CB8CBD}"/>
              </a:ext>
            </a:extLst>
          </p:cNvPr>
          <p:cNvSpPr>
            <a:spLocks noGrp="1"/>
          </p:cNvSpPr>
          <p:nvPr>
            <p:ph type="body" sz="quarter" idx="29" hasCustomPrompt="1"/>
          </p:nvPr>
        </p:nvSpPr>
        <p:spPr>
          <a:xfrm>
            <a:off x="9134633" y="4986526"/>
            <a:ext cx="2482533" cy="695477"/>
          </a:xfrm>
        </p:spPr>
        <p:txBody>
          <a:bodyPr>
            <a:noAutofit/>
          </a:bodyPr>
          <a:lstStyle>
            <a:lvl1pPr algn="ctr">
              <a:lnSpc>
                <a:spcPct val="100000"/>
              </a:lnSpc>
              <a:defRPr sz="1200" b="0" i="0">
                <a:solidFill>
                  <a:schemeClr val="accent1"/>
                </a:solidFill>
                <a:latin typeface="Arial" panose="020B0604020202020204" pitchFamily="34" charset="0"/>
                <a:cs typeface="Arial" panose="020B0604020202020204" pitchFamily="34" charset="0"/>
              </a:defRPr>
            </a:lvl1pPr>
            <a:lvl2pPr algn="ctr">
              <a:lnSpc>
                <a:spcPct val="100000"/>
              </a:lnSpc>
              <a:defRPr sz="1200" b="0" i="0">
                <a:solidFill>
                  <a:schemeClr val="accent1"/>
                </a:solidFill>
                <a:latin typeface="Gotham Book" pitchFamily="2" charset="0"/>
              </a:defRPr>
            </a:lvl2pPr>
            <a:lvl3pPr marL="0" indent="0" algn="ctr">
              <a:lnSpc>
                <a:spcPct val="100000"/>
              </a:lnSpc>
              <a:buNone/>
              <a:defRPr sz="1200" b="0" i="0">
                <a:solidFill>
                  <a:schemeClr val="accent1"/>
                </a:solidFill>
                <a:latin typeface="Gotham Book" pitchFamily="2" charset="0"/>
              </a:defRPr>
            </a:lvl3pPr>
            <a:lvl4pPr marL="7938" indent="0" algn="ctr">
              <a:lnSpc>
                <a:spcPct val="100000"/>
              </a:lnSpc>
              <a:buNone/>
              <a:tabLst>
                <a:tab pos="620713" algn="l"/>
              </a:tabLst>
              <a:defRPr sz="1200" b="0" i="0">
                <a:solidFill>
                  <a:schemeClr val="accent1"/>
                </a:solidFill>
                <a:latin typeface="Gotham Book" pitchFamily="2" charset="0"/>
              </a:defRPr>
            </a:lvl4pPr>
            <a:lvl5pPr marL="7938" indent="0" algn="ctr">
              <a:lnSpc>
                <a:spcPct val="100000"/>
              </a:lnSpc>
              <a:buNone/>
              <a:tabLst>
                <a:tab pos="620713" algn="l"/>
              </a:tabLst>
              <a:defRPr sz="1200" b="0" i="0">
                <a:solidFill>
                  <a:schemeClr val="accent1"/>
                </a:solidFill>
                <a:latin typeface="Gotham Book" pitchFamily="2" charset="0"/>
              </a:defRPr>
            </a:lvl5pPr>
            <a:lvl7pPr marL="7938" indent="0" algn="ctr">
              <a:lnSpc>
                <a:spcPct val="100000"/>
              </a:lnSpc>
              <a:buNone/>
              <a:tabLst/>
              <a:defRPr sz="1200" b="0" i="0">
                <a:solidFill>
                  <a:schemeClr val="accent1"/>
                </a:solidFill>
                <a:latin typeface="Gotham Book" pitchFamily="2" charset="0"/>
              </a:defRPr>
            </a:lvl7pPr>
            <a:lvl9pPr marL="7938" indent="0" algn="ctr">
              <a:lnSpc>
                <a:spcPct val="100000"/>
              </a:lnSpc>
              <a:buNone/>
              <a:tabLst/>
              <a:defRPr sz="1200" b="0" i="0">
                <a:solidFill>
                  <a:schemeClr val="accent1"/>
                </a:solidFill>
                <a:latin typeface="Gotham Book" pitchFamily="2" charset="0"/>
              </a:defRPr>
            </a:lvl9pPr>
          </a:lstStyle>
          <a:p>
            <a:pPr lvl="0"/>
            <a:r>
              <a:rPr lang="en-US"/>
              <a:t>Add a description: </a:t>
            </a:r>
            <a:r>
              <a:rPr lang="en-CA" sz="1200">
                <a:latin typeface="Gotham Book" pitchFamily="2" charset="0"/>
              </a:rPr>
              <a:t>Lorem ipsum dolor sit </a:t>
            </a:r>
            <a:r>
              <a:rPr lang="en-CA" sz="1200" err="1">
                <a:latin typeface="Gotham Book" pitchFamily="2" charset="0"/>
              </a:rPr>
              <a:t>amet</a:t>
            </a:r>
            <a:r>
              <a:rPr lang="en-CA" sz="1200">
                <a:latin typeface="Gotham Book" pitchFamily="2" charset="0"/>
              </a:rPr>
              <a:t>, </a:t>
            </a:r>
            <a:r>
              <a:rPr lang="en-CA" sz="1200" err="1">
                <a:latin typeface="Gotham Book" pitchFamily="2" charset="0"/>
              </a:rPr>
              <a:t>consectetur</a:t>
            </a:r>
            <a:r>
              <a:rPr lang="en-CA" sz="1200">
                <a:latin typeface="Gotham Book" pitchFamily="2" charset="0"/>
              </a:rPr>
              <a:t> </a:t>
            </a:r>
            <a:r>
              <a:rPr lang="en-CA" sz="1200" err="1">
                <a:latin typeface="Gotham Book" pitchFamily="2" charset="0"/>
              </a:rPr>
              <a:t>adipiscing</a:t>
            </a:r>
            <a:r>
              <a:rPr lang="en-CA" sz="1200">
                <a:latin typeface="Gotham Book" pitchFamily="2" charset="0"/>
              </a:rPr>
              <a:t> </a:t>
            </a:r>
            <a:r>
              <a:rPr lang="en-CA" sz="1200" err="1">
                <a:latin typeface="Gotham Book" pitchFamily="2" charset="0"/>
              </a:rPr>
              <a:t>elit</a:t>
            </a:r>
            <a:r>
              <a:rPr lang="en-CA" sz="1200">
                <a:latin typeface="Gotham Book" pitchFamily="2" charset="0"/>
              </a:rPr>
              <a:t>.</a:t>
            </a:r>
            <a:r>
              <a:rPr lang="en-US"/>
              <a:t> </a:t>
            </a:r>
            <a:endParaRPr lang="en-CA"/>
          </a:p>
        </p:txBody>
      </p:sp>
      <p:sp>
        <p:nvSpPr>
          <p:cNvPr id="2" name="Title 1"/>
          <p:cNvSpPr>
            <a:spLocks noGrp="1"/>
          </p:cNvSpPr>
          <p:nvPr>
            <p:ph type="title" hasCustomPrompt="1"/>
          </p:nvPr>
        </p:nvSpPr>
        <p:spPr>
          <a:xfrm>
            <a:off x="457200" y="365126"/>
            <a:ext cx="11277266" cy="486287"/>
          </a:xfrm>
        </p:spPr>
        <p:txBody>
          <a:bodyPr/>
          <a:lstStyle>
            <a:lvl1pPr>
              <a:defRPr sz="3200" b="1" cap="none" spc="0" baseline="0">
                <a:solidFill>
                  <a:schemeClr val="accent1"/>
                </a:solidFill>
                <a:latin typeface="Arial" panose="020B0604020202020204" pitchFamily="34" charset="0"/>
                <a:cs typeface="Arial" panose="020B0604020202020204" pitchFamily="34" charset="0"/>
              </a:defRPr>
            </a:lvl1pPr>
          </a:lstStyle>
          <a:p>
            <a:r>
              <a:rPr lang="en-US"/>
              <a:t>Add a Solutions Title (max. 2 line)</a:t>
            </a:r>
            <a:endParaRPr lang="en-CA"/>
          </a:p>
        </p:txBody>
      </p:sp>
      <p:sp>
        <p:nvSpPr>
          <p:cNvPr id="18" name="Text Placeholder 3">
            <a:extLst>
              <a:ext uri="{FF2B5EF4-FFF2-40B4-BE49-F238E27FC236}">
                <a16:creationId xmlns:a16="http://schemas.microsoft.com/office/drawing/2014/main" id="{7789B4A3-FCE3-D54F-9ADF-A82BACC7002C}"/>
              </a:ext>
            </a:extLst>
          </p:cNvPr>
          <p:cNvSpPr>
            <a:spLocks noGrp="1"/>
          </p:cNvSpPr>
          <p:nvPr>
            <p:ph type="body" sz="quarter" idx="20" hasCustomPrompt="1"/>
          </p:nvPr>
        </p:nvSpPr>
        <p:spPr>
          <a:xfrm>
            <a:off x="457199" y="766073"/>
            <a:ext cx="11277266" cy="262627"/>
          </a:xfrm>
        </p:spPr>
        <p:txBody>
          <a:bodyPr tIns="108000" anchor="ctr">
            <a:noAutofit/>
          </a:bodyPr>
          <a:lstStyle>
            <a:lvl1pPr>
              <a:defRPr sz="1800" b="0">
                <a:latin typeface="Arial" panose="020B0604020202020204" pitchFamily="34" charset="0"/>
                <a:cs typeface="Arial" panose="020B0604020202020204" pitchFamily="34" charset="0"/>
              </a:defRPr>
            </a:lvl1pPr>
          </a:lstStyle>
          <a:p>
            <a:pPr lvl="0"/>
            <a:r>
              <a:rPr lang="en-US"/>
              <a:t>Subtitle goes here</a:t>
            </a:r>
          </a:p>
        </p:txBody>
      </p:sp>
      <p:sp>
        <p:nvSpPr>
          <p:cNvPr id="5" name="Footer Placeholder 4">
            <a:extLst>
              <a:ext uri="{FF2B5EF4-FFF2-40B4-BE49-F238E27FC236}">
                <a16:creationId xmlns:a16="http://schemas.microsoft.com/office/drawing/2014/main" id="{50371CFF-CEB8-9242-9FFA-53ED65598ADE}"/>
              </a:ext>
            </a:extLst>
          </p:cNvPr>
          <p:cNvSpPr>
            <a:spLocks noGrp="1"/>
          </p:cNvSpPr>
          <p:nvPr>
            <p:ph type="ftr" sz="quarter" idx="23"/>
          </p:nvPr>
        </p:nvSpPr>
        <p:spPr/>
        <p:txBody>
          <a:bodyPr/>
          <a:lstStyle>
            <a:lvl1pPr>
              <a:defRPr>
                <a:latin typeface="Arial" panose="020B0604020202020204" pitchFamily="34" charset="0"/>
                <a:cs typeface="Arial" panose="020B0604020202020204" pitchFamily="34" charset="0"/>
              </a:defRPr>
            </a:lvl1pPr>
          </a:lstStyle>
          <a:p>
            <a:endParaRPr lang="en-CA">
              <a:solidFill>
                <a:prstClr val="black">
                  <a:tint val="75000"/>
                </a:prstClr>
              </a:solidFill>
            </a:endParaRPr>
          </a:p>
        </p:txBody>
      </p:sp>
      <p:cxnSp>
        <p:nvCxnSpPr>
          <p:cNvPr id="13" name="Straight Connector 12">
            <a:extLst>
              <a:ext uri="{FF2B5EF4-FFF2-40B4-BE49-F238E27FC236}">
                <a16:creationId xmlns:a16="http://schemas.microsoft.com/office/drawing/2014/main" id="{6C269E53-AE9C-BB46-98FA-6243B1146C12}"/>
              </a:ext>
            </a:extLst>
          </p:cNvPr>
          <p:cNvCxnSpPr>
            <a:cxnSpLocks/>
          </p:cNvCxnSpPr>
          <p:nvPr userDrawn="1"/>
        </p:nvCxnSpPr>
        <p:spPr>
          <a:xfrm flipV="1">
            <a:off x="3311788" y="4977827"/>
            <a:ext cx="0" cy="704176"/>
          </a:xfrm>
          <a:prstGeom prst="line">
            <a:avLst/>
          </a:prstGeom>
          <a:noFill/>
          <a:ln w="6350">
            <a:solidFill>
              <a:schemeClr val="accent1">
                <a:alpha val="20000"/>
              </a:schemeClr>
            </a:solidFill>
          </a:ln>
        </p:spPr>
        <p:style>
          <a:lnRef idx="1">
            <a:schemeClr val="accent1"/>
          </a:lnRef>
          <a:fillRef idx="3">
            <a:schemeClr val="accent1"/>
          </a:fillRef>
          <a:effectRef idx="2">
            <a:schemeClr val="accent1"/>
          </a:effectRef>
          <a:fontRef idx="minor">
            <a:schemeClr val="lt1"/>
          </a:fontRef>
        </p:style>
      </p:cxnSp>
      <p:cxnSp>
        <p:nvCxnSpPr>
          <p:cNvPr id="14" name="Straight Connector 13">
            <a:extLst>
              <a:ext uri="{FF2B5EF4-FFF2-40B4-BE49-F238E27FC236}">
                <a16:creationId xmlns:a16="http://schemas.microsoft.com/office/drawing/2014/main" id="{95436935-0FC4-104B-9DC0-CCD2DDDE849C}"/>
              </a:ext>
            </a:extLst>
          </p:cNvPr>
          <p:cNvCxnSpPr>
            <a:cxnSpLocks/>
          </p:cNvCxnSpPr>
          <p:nvPr userDrawn="1"/>
        </p:nvCxnSpPr>
        <p:spPr>
          <a:xfrm flipV="1">
            <a:off x="6137284" y="4977827"/>
            <a:ext cx="0" cy="704176"/>
          </a:xfrm>
          <a:prstGeom prst="line">
            <a:avLst/>
          </a:prstGeom>
          <a:noFill/>
          <a:ln w="6350">
            <a:solidFill>
              <a:schemeClr val="accent1">
                <a:alpha val="20000"/>
              </a:schemeClr>
            </a:solidFill>
          </a:ln>
        </p:spPr>
        <p:style>
          <a:lnRef idx="1">
            <a:schemeClr val="accent1"/>
          </a:lnRef>
          <a:fillRef idx="3">
            <a:schemeClr val="accent1"/>
          </a:fillRef>
          <a:effectRef idx="2">
            <a:schemeClr val="accent1"/>
          </a:effectRef>
          <a:fontRef idx="minor">
            <a:schemeClr val="lt1"/>
          </a:fontRef>
        </p:style>
      </p:cxnSp>
      <p:cxnSp>
        <p:nvCxnSpPr>
          <p:cNvPr id="15" name="Straight Connector 14">
            <a:extLst>
              <a:ext uri="{FF2B5EF4-FFF2-40B4-BE49-F238E27FC236}">
                <a16:creationId xmlns:a16="http://schemas.microsoft.com/office/drawing/2014/main" id="{B45DBAD3-AAC8-7843-B5E5-4B5F04711BA2}"/>
              </a:ext>
            </a:extLst>
          </p:cNvPr>
          <p:cNvCxnSpPr>
            <a:cxnSpLocks/>
          </p:cNvCxnSpPr>
          <p:nvPr userDrawn="1"/>
        </p:nvCxnSpPr>
        <p:spPr>
          <a:xfrm flipV="1">
            <a:off x="8962780" y="4977827"/>
            <a:ext cx="0" cy="704176"/>
          </a:xfrm>
          <a:prstGeom prst="line">
            <a:avLst/>
          </a:prstGeom>
          <a:noFill/>
          <a:ln w="6350">
            <a:solidFill>
              <a:schemeClr val="accent1">
                <a:alpha val="20000"/>
              </a:schemeClr>
            </a:solidFill>
          </a:ln>
        </p:spPr>
        <p:style>
          <a:lnRef idx="1">
            <a:schemeClr val="accent1"/>
          </a:lnRef>
          <a:fillRef idx="3">
            <a:schemeClr val="accent1"/>
          </a:fillRef>
          <a:effectRef idx="2">
            <a:schemeClr val="accent1"/>
          </a:effectRef>
          <a:fontRef idx="minor">
            <a:schemeClr val="lt1"/>
          </a:fontRef>
        </p:style>
      </p:cxnSp>
      <p:sp>
        <p:nvSpPr>
          <p:cNvPr id="27" name="Text Placeholder 23">
            <a:extLst>
              <a:ext uri="{FF2B5EF4-FFF2-40B4-BE49-F238E27FC236}">
                <a16:creationId xmlns:a16="http://schemas.microsoft.com/office/drawing/2014/main" id="{99857AD6-769B-EE4A-BCAF-F5303BFFB995}"/>
              </a:ext>
            </a:extLst>
          </p:cNvPr>
          <p:cNvSpPr>
            <a:spLocks noGrp="1"/>
          </p:cNvSpPr>
          <p:nvPr>
            <p:ph type="body" sz="quarter" idx="30" hasCustomPrompt="1"/>
          </p:nvPr>
        </p:nvSpPr>
        <p:spPr>
          <a:xfrm>
            <a:off x="6310470" y="4986526"/>
            <a:ext cx="2482533" cy="695477"/>
          </a:xfrm>
        </p:spPr>
        <p:txBody>
          <a:bodyPr>
            <a:noAutofit/>
          </a:bodyPr>
          <a:lstStyle>
            <a:lvl1pPr algn="ctr">
              <a:lnSpc>
                <a:spcPct val="100000"/>
              </a:lnSpc>
              <a:defRPr sz="1200" b="0" i="0">
                <a:solidFill>
                  <a:schemeClr val="accent1"/>
                </a:solidFill>
                <a:latin typeface="Arial" panose="020B0604020202020204" pitchFamily="34" charset="0"/>
                <a:cs typeface="Arial" panose="020B0604020202020204" pitchFamily="34" charset="0"/>
              </a:defRPr>
            </a:lvl1pPr>
            <a:lvl2pPr algn="ctr">
              <a:lnSpc>
                <a:spcPct val="100000"/>
              </a:lnSpc>
              <a:defRPr sz="1200" b="0" i="0">
                <a:solidFill>
                  <a:schemeClr val="accent1"/>
                </a:solidFill>
                <a:latin typeface="Gotham Book" pitchFamily="2" charset="0"/>
              </a:defRPr>
            </a:lvl2pPr>
            <a:lvl3pPr marL="0" indent="0" algn="ctr">
              <a:lnSpc>
                <a:spcPct val="100000"/>
              </a:lnSpc>
              <a:buNone/>
              <a:defRPr sz="1200" b="0" i="0">
                <a:solidFill>
                  <a:schemeClr val="accent1"/>
                </a:solidFill>
                <a:latin typeface="Gotham Book" pitchFamily="2" charset="0"/>
              </a:defRPr>
            </a:lvl3pPr>
            <a:lvl4pPr marL="7938" indent="0" algn="ctr">
              <a:lnSpc>
                <a:spcPct val="100000"/>
              </a:lnSpc>
              <a:buNone/>
              <a:tabLst>
                <a:tab pos="620713" algn="l"/>
              </a:tabLst>
              <a:defRPr sz="1200" b="0" i="0">
                <a:solidFill>
                  <a:schemeClr val="accent1"/>
                </a:solidFill>
                <a:latin typeface="Gotham Book" pitchFamily="2" charset="0"/>
              </a:defRPr>
            </a:lvl4pPr>
            <a:lvl5pPr marL="7938" indent="0" algn="ctr">
              <a:lnSpc>
                <a:spcPct val="100000"/>
              </a:lnSpc>
              <a:buNone/>
              <a:tabLst>
                <a:tab pos="620713" algn="l"/>
              </a:tabLst>
              <a:defRPr sz="1200" b="0" i="0">
                <a:solidFill>
                  <a:schemeClr val="accent1"/>
                </a:solidFill>
                <a:latin typeface="Gotham Book" pitchFamily="2" charset="0"/>
              </a:defRPr>
            </a:lvl5pPr>
            <a:lvl7pPr marL="7938" indent="0" algn="ctr">
              <a:lnSpc>
                <a:spcPct val="100000"/>
              </a:lnSpc>
              <a:buNone/>
              <a:tabLst/>
              <a:defRPr sz="1200" b="0" i="0">
                <a:solidFill>
                  <a:schemeClr val="accent1"/>
                </a:solidFill>
                <a:latin typeface="Gotham Book" pitchFamily="2" charset="0"/>
              </a:defRPr>
            </a:lvl7pPr>
            <a:lvl9pPr marL="7938" indent="0" algn="ctr">
              <a:lnSpc>
                <a:spcPct val="100000"/>
              </a:lnSpc>
              <a:buNone/>
              <a:tabLst/>
              <a:defRPr sz="1200" b="0" i="0">
                <a:solidFill>
                  <a:schemeClr val="accent1"/>
                </a:solidFill>
                <a:latin typeface="Gotham Book" pitchFamily="2" charset="0"/>
              </a:defRPr>
            </a:lvl9pPr>
          </a:lstStyle>
          <a:p>
            <a:pPr lvl="0"/>
            <a:r>
              <a:rPr lang="en-US"/>
              <a:t>Add a description: </a:t>
            </a:r>
            <a:r>
              <a:rPr lang="en-CA" sz="1200">
                <a:latin typeface="Gotham Book" pitchFamily="2" charset="0"/>
              </a:rPr>
              <a:t>Lorem ipsum dolor sit </a:t>
            </a:r>
            <a:r>
              <a:rPr lang="en-CA" sz="1200" err="1">
                <a:latin typeface="Gotham Book" pitchFamily="2" charset="0"/>
              </a:rPr>
              <a:t>amet</a:t>
            </a:r>
            <a:r>
              <a:rPr lang="en-CA" sz="1200">
                <a:latin typeface="Gotham Book" pitchFamily="2" charset="0"/>
              </a:rPr>
              <a:t>, </a:t>
            </a:r>
            <a:r>
              <a:rPr lang="en-CA" sz="1200" err="1">
                <a:latin typeface="Gotham Book" pitchFamily="2" charset="0"/>
              </a:rPr>
              <a:t>consectetur</a:t>
            </a:r>
            <a:r>
              <a:rPr lang="en-CA" sz="1200">
                <a:latin typeface="Gotham Book" pitchFamily="2" charset="0"/>
              </a:rPr>
              <a:t> </a:t>
            </a:r>
            <a:r>
              <a:rPr lang="en-CA" sz="1200" err="1">
                <a:latin typeface="Gotham Book" pitchFamily="2" charset="0"/>
              </a:rPr>
              <a:t>adipiscing</a:t>
            </a:r>
            <a:r>
              <a:rPr lang="en-CA" sz="1200">
                <a:latin typeface="Gotham Book" pitchFamily="2" charset="0"/>
              </a:rPr>
              <a:t> </a:t>
            </a:r>
            <a:r>
              <a:rPr lang="en-CA" sz="1200" err="1">
                <a:latin typeface="Gotham Book" pitchFamily="2" charset="0"/>
              </a:rPr>
              <a:t>elit</a:t>
            </a:r>
            <a:r>
              <a:rPr lang="en-CA" sz="1200">
                <a:latin typeface="Gotham Book" pitchFamily="2" charset="0"/>
              </a:rPr>
              <a:t>.</a:t>
            </a:r>
            <a:r>
              <a:rPr lang="en-US"/>
              <a:t> </a:t>
            </a:r>
            <a:endParaRPr lang="en-CA"/>
          </a:p>
        </p:txBody>
      </p:sp>
      <p:sp>
        <p:nvSpPr>
          <p:cNvPr id="30" name="Text Placeholder 23">
            <a:extLst>
              <a:ext uri="{FF2B5EF4-FFF2-40B4-BE49-F238E27FC236}">
                <a16:creationId xmlns:a16="http://schemas.microsoft.com/office/drawing/2014/main" id="{61A80BBD-5B91-3E4C-9E27-B393FEDDF6CE}"/>
              </a:ext>
            </a:extLst>
          </p:cNvPr>
          <p:cNvSpPr>
            <a:spLocks noGrp="1"/>
          </p:cNvSpPr>
          <p:nvPr>
            <p:ph type="body" sz="quarter" idx="31" hasCustomPrompt="1"/>
          </p:nvPr>
        </p:nvSpPr>
        <p:spPr>
          <a:xfrm>
            <a:off x="3486308" y="4986526"/>
            <a:ext cx="2482533" cy="695477"/>
          </a:xfrm>
        </p:spPr>
        <p:txBody>
          <a:bodyPr>
            <a:noAutofit/>
          </a:bodyPr>
          <a:lstStyle>
            <a:lvl1pPr algn="ctr">
              <a:lnSpc>
                <a:spcPct val="100000"/>
              </a:lnSpc>
              <a:defRPr sz="1200" b="0" i="0">
                <a:solidFill>
                  <a:schemeClr val="accent1"/>
                </a:solidFill>
                <a:latin typeface="Arial" panose="020B0604020202020204" pitchFamily="34" charset="0"/>
                <a:cs typeface="Arial" panose="020B0604020202020204" pitchFamily="34" charset="0"/>
              </a:defRPr>
            </a:lvl1pPr>
            <a:lvl2pPr algn="ctr">
              <a:lnSpc>
                <a:spcPct val="100000"/>
              </a:lnSpc>
              <a:defRPr sz="1200" b="0" i="0">
                <a:solidFill>
                  <a:schemeClr val="accent1"/>
                </a:solidFill>
                <a:latin typeface="Gotham Book" pitchFamily="2" charset="0"/>
              </a:defRPr>
            </a:lvl2pPr>
            <a:lvl3pPr marL="0" indent="0" algn="ctr">
              <a:lnSpc>
                <a:spcPct val="100000"/>
              </a:lnSpc>
              <a:buNone/>
              <a:defRPr sz="1200" b="0" i="0">
                <a:solidFill>
                  <a:schemeClr val="accent1"/>
                </a:solidFill>
                <a:latin typeface="Gotham Book" pitchFamily="2" charset="0"/>
              </a:defRPr>
            </a:lvl3pPr>
            <a:lvl4pPr marL="7938" indent="0" algn="ctr">
              <a:lnSpc>
                <a:spcPct val="100000"/>
              </a:lnSpc>
              <a:buNone/>
              <a:tabLst>
                <a:tab pos="620713" algn="l"/>
              </a:tabLst>
              <a:defRPr sz="1200" b="0" i="0">
                <a:solidFill>
                  <a:schemeClr val="accent1"/>
                </a:solidFill>
                <a:latin typeface="Gotham Book" pitchFamily="2" charset="0"/>
              </a:defRPr>
            </a:lvl4pPr>
            <a:lvl5pPr marL="7938" indent="0" algn="ctr">
              <a:lnSpc>
                <a:spcPct val="100000"/>
              </a:lnSpc>
              <a:buNone/>
              <a:tabLst>
                <a:tab pos="620713" algn="l"/>
              </a:tabLst>
              <a:defRPr sz="1200" b="0" i="0">
                <a:solidFill>
                  <a:schemeClr val="accent1"/>
                </a:solidFill>
                <a:latin typeface="Gotham Book" pitchFamily="2" charset="0"/>
              </a:defRPr>
            </a:lvl5pPr>
            <a:lvl7pPr marL="7938" indent="0" algn="ctr">
              <a:lnSpc>
                <a:spcPct val="100000"/>
              </a:lnSpc>
              <a:buNone/>
              <a:tabLst/>
              <a:defRPr sz="1200" b="0" i="0">
                <a:solidFill>
                  <a:schemeClr val="accent1"/>
                </a:solidFill>
                <a:latin typeface="Gotham Book" pitchFamily="2" charset="0"/>
              </a:defRPr>
            </a:lvl7pPr>
            <a:lvl9pPr marL="7938" indent="0" algn="ctr">
              <a:lnSpc>
                <a:spcPct val="100000"/>
              </a:lnSpc>
              <a:buNone/>
              <a:tabLst/>
              <a:defRPr sz="1200" b="0" i="0">
                <a:solidFill>
                  <a:schemeClr val="accent1"/>
                </a:solidFill>
                <a:latin typeface="Gotham Book" pitchFamily="2" charset="0"/>
              </a:defRPr>
            </a:lvl9pPr>
          </a:lstStyle>
          <a:p>
            <a:pPr lvl="0"/>
            <a:r>
              <a:rPr lang="en-US"/>
              <a:t>Add a description: </a:t>
            </a:r>
            <a:r>
              <a:rPr lang="en-CA" sz="1200">
                <a:latin typeface="Gotham Book" pitchFamily="2" charset="0"/>
              </a:rPr>
              <a:t>Lorem ipsum dolor sit </a:t>
            </a:r>
            <a:r>
              <a:rPr lang="en-CA" sz="1200" err="1">
                <a:latin typeface="Gotham Book" pitchFamily="2" charset="0"/>
              </a:rPr>
              <a:t>amet</a:t>
            </a:r>
            <a:r>
              <a:rPr lang="en-CA" sz="1200">
                <a:latin typeface="Gotham Book" pitchFamily="2" charset="0"/>
              </a:rPr>
              <a:t>, </a:t>
            </a:r>
            <a:r>
              <a:rPr lang="en-CA" sz="1200" err="1">
                <a:latin typeface="Gotham Book" pitchFamily="2" charset="0"/>
              </a:rPr>
              <a:t>consectetur</a:t>
            </a:r>
            <a:r>
              <a:rPr lang="en-CA" sz="1200">
                <a:latin typeface="Gotham Book" pitchFamily="2" charset="0"/>
              </a:rPr>
              <a:t> </a:t>
            </a:r>
            <a:r>
              <a:rPr lang="en-CA" sz="1200" err="1">
                <a:latin typeface="Gotham Book" pitchFamily="2" charset="0"/>
              </a:rPr>
              <a:t>adipiscing</a:t>
            </a:r>
            <a:r>
              <a:rPr lang="en-CA" sz="1200">
                <a:latin typeface="Gotham Book" pitchFamily="2" charset="0"/>
              </a:rPr>
              <a:t> </a:t>
            </a:r>
            <a:r>
              <a:rPr lang="en-CA" sz="1200" err="1">
                <a:latin typeface="Gotham Book" pitchFamily="2" charset="0"/>
              </a:rPr>
              <a:t>elit</a:t>
            </a:r>
            <a:r>
              <a:rPr lang="en-CA" sz="1200">
                <a:latin typeface="Gotham Book" pitchFamily="2" charset="0"/>
              </a:rPr>
              <a:t>.</a:t>
            </a:r>
            <a:r>
              <a:rPr lang="en-US"/>
              <a:t> </a:t>
            </a:r>
            <a:endParaRPr lang="en-CA"/>
          </a:p>
        </p:txBody>
      </p:sp>
    </p:spTree>
    <p:extLst>
      <p:ext uri="{BB962C8B-B14F-4D97-AF65-F5344CB8AC3E}">
        <p14:creationId xmlns:p14="http://schemas.microsoft.com/office/powerpoint/2010/main" val="1119727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olutions 2">
    <p:spTree>
      <p:nvGrpSpPr>
        <p:cNvPr id="1" name=""/>
        <p:cNvGrpSpPr/>
        <p:nvPr/>
      </p:nvGrpSpPr>
      <p:grpSpPr>
        <a:xfrm>
          <a:off x="0" y="0"/>
          <a:ext cx="0" cy="0"/>
          <a:chOff x="0" y="0"/>
          <a:chExt cx="0" cy="0"/>
        </a:xfrm>
      </p:grpSpPr>
      <p:sp>
        <p:nvSpPr>
          <p:cNvPr id="31" name="Picture Placeholder 5">
            <a:extLst>
              <a:ext uri="{FF2B5EF4-FFF2-40B4-BE49-F238E27FC236}">
                <a16:creationId xmlns:a16="http://schemas.microsoft.com/office/drawing/2014/main" id="{3C973A97-1D87-DE43-B79B-79FCE697E1C3}"/>
              </a:ext>
            </a:extLst>
          </p:cNvPr>
          <p:cNvSpPr>
            <a:spLocks noGrp="1"/>
          </p:cNvSpPr>
          <p:nvPr>
            <p:ph type="pic" sz="quarter" idx="24" hasCustomPrompt="1"/>
          </p:nvPr>
        </p:nvSpPr>
        <p:spPr>
          <a:xfrm>
            <a:off x="0" y="1927038"/>
            <a:ext cx="6720566" cy="3771630"/>
          </a:xfrm>
          <a:solidFill>
            <a:schemeClr val="bg2"/>
          </a:solidFill>
        </p:spPr>
        <p:txBody>
          <a:bodyPr anchor="ctr"/>
          <a:lstStyle>
            <a:lvl1pPr algn="ctr">
              <a:defRPr>
                <a:latin typeface="Arial" panose="020B0604020202020204" pitchFamily="34" charset="0"/>
                <a:cs typeface="Arial" panose="020B0604020202020204" pitchFamily="34" charset="0"/>
              </a:defRPr>
            </a:lvl1pPr>
          </a:lstStyle>
          <a:p>
            <a:r>
              <a:rPr lang="en-CA"/>
              <a:t>Insert image</a:t>
            </a:r>
          </a:p>
        </p:txBody>
      </p:sp>
      <p:sp>
        <p:nvSpPr>
          <p:cNvPr id="29" name="Text Placeholder 23">
            <a:extLst>
              <a:ext uri="{FF2B5EF4-FFF2-40B4-BE49-F238E27FC236}">
                <a16:creationId xmlns:a16="http://schemas.microsoft.com/office/drawing/2014/main" id="{BD27B35D-D1AE-D24E-8135-939FB3BE7DEE}"/>
              </a:ext>
            </a:extLst>
          </p:cNvPr>
          <p:cNvSpPr>
            <a:spLocks noGrp="1"/>
          </p:cNvSpPr>
          <p:nvPr>
            <p:ph type="body" sz="quarter" idx="28" hasCustomPrompt="1"/>
          </p:nvPr>
        </p:nvSpPr>
        <p:spPr>
          <a:xfrm>
            <a:off x="457199" y="1333499"/>
            <a:ext cx="6263367" cy="593539"/>
          </a:xfrm>
        </p:spPr>
        <p:txBody>
          <a:bodyPr>
            <a:noAutofit/>
          </a:bodyPr>
          <a:lstStyle>
            <a:lvl1pPr algn="l">
              <a:lnSpc>
                <a:spcPct val="100000"/>
              </a:lnSpc>
              <a:defRPr sz="1600" b="0" i="0">
                <a:solidFill>
                  <a:schemeClr val="accent1"/>
                </a:solidFill>
                <a:latin typeface="Arial" panose="020B0604020202020204" pitchFamily="34" charset="0"/>
                <a:cs typeface="Arial" panose="020B0604020202020204" pitchFamily="34" charset="0"/>
              </a:defRPr>
            </a:lvl1pPr>
            <a:lvl2pPr algn="ctr">
              <a:lnSpc>
                <a:spcPct val="100000"/>
              </a:lnSpc>
              <a:defRPr sz="1200" b="0" i="0">
                <a:solidFill>
                  <a:schemeClr val="accent1"/>
                </a:solidFill>
                <a:latin typeface="Gotham Book" pitchFamily="2" charset="0"/>
              </a:defRPr>
            </a:lvl2pPr>
            <a:lvl3pPr marL="0" indent="0" algn="ctr">
              <a:lnSpc>
                <a:spcPct val="100000"/>
              </a:lnSpc>
              <a:buNone/>
              <a:defRPr sz="1200" b="0" i="0">
                <a:solidFill>
                  <a:schemeClr val="accent1"/>
                </a:solidFill>
                <a:latin typeface="Gotham Book" pitchFamily="2" charset="0"/>
              </a:defRPr>
            </a:lvl3pPr>
            <a:lvl4pPr marL="7938" indent="0" algn="ctr">
              <a:lnSpc>
                <a:spcPct val="100000"/>
              </a:lnSpc>
              <a:buNone/>
              <a:tabLst>
                <a:tab pos="620713" algn="l"/>
              </a:tabLst>
              <a:defRPr sz="1200" b="0" i="0">
                <a:solidFill>
                  <a:schemeClr val="accent1"/>
                </a:solidFill>
                <a:latin typeface="Gotham Book" pitchFamily="2" charset="0"/>
              </a:defRPr>
            </a:lvl4pPr>
            <a:lvl5pPr marL="7938" indent="0" algn="ctr">
              <a:lnSpc>
                <a:spcPct val="100000"/>
              </a:lnSpc>
              <a:buNone/>
              <a:tabLst>
                <a:tab pos="620713" algn="l"/>
              </a:tabLst>
              <a:defRPr sz="1200" b="0" i="0">
                <a:solidFill>
                  <a:schemeClr val="accent1"/>
                </a:solidFill>
                <a:latin typeface="Gotham Book" pitchFamily="2" charset="0"/>
              </a:defRPr>
            </a:lvl5pPr>
            <a:lvl7pPr marL="7938" indent="0" algn="ctr">
              <a:lnSpc>
                <a:spcPct val="100000"/>
              </a:lnSpc>
              <a:buNone/>
              <a:tabLst/>
              <a:defRPr sz="1200" b="0" i="0">
                <a:solidFill>
                  <a:schemeClr val="accent1"/>
                </a:solidFill>
                <a:latin typeface="Gotham Book" pitchFamily="2" charset="0"/>
              </a:defRPr>
            </a:lvl7pPr>
            <a:lvl9pPr marL="7938" indent="0" algn="ctr">
              <a:lnSpc>
                <a:spcPct val="100000"/>
              </a:lnSpc>
              <a:buNone/>
              <a:tabLst/>
              <a:defRPr sz="1200" b="0" i="0">
                <a:solidFill>
                  <a:schemeClr val="accent1"/>
                </a:solidFill>
                <a:latin typeface="Gotham Book" pitchFamily="2" charset="0"/>
              </a:defRPr>
            </a:lvl9pPr>
          </a:lstStyle>
          <a:p>
            <a:pPr lvl="0"/>
            <a:r>
              <a:rPr lang="en-US" dirty="0"/>
              <a:t>Add a short description: </a:t>
            </a:r>
            <a:r>
              <a:rPr lang="en-CA" sz="1600" dirty="0">
                <a:latin typeface="Gotham Book" pitchFamily="2" charset="0"/>
              </a:rPr>
              <a:t>Lorem ipsum dolor sit </a:t>
            </a:r>
            <a:r>
              <a:rPr lang="en-CA" sz="1600" dirty="0" err="1">
                <a:latin typeface="Gotham Book" pitchFamily="2" charset="0"/>
              </a:rPr>
              <a:t>amet</a:t>
            </a:r>
            <a:r>
              <a:rPr lang="en-CA" sz="1600" dirty="0">
                <a:latin typeface="Gotham Book" pitchFamily="2" charset="0"/>
              </a:rPr>
              <a:t>, </a:t>
            </a:r>
            <a:r>
              <a:rPr lang="en-CA" sz="1600" dirty="0" err="1">
                <a:latin typeface="Gotham Book" pitchFamily="2" charset="0"/>
              </a:rPr>
              <a:t>consectetur</a:t>
            </a:r>
            <a:r>
              <a:rPr lang="en-CA" sz="1600" dirty="0">
                <a:latin typeface="Gotham Book" pitchFamily="2" charset="0"/>
              </a:rPr>
              <a:t> </a:t>
            </a:r>
            <a:r>
              <a:rPr lang="en-CA" sz="1600" dirty="0" err="1">
                <a:latin typeface="Gotham Book" pitchFamily="2" charset="0"/>
              </a:rPr>
              <a:t>adipiscing</a:t>
            </a:r>
            <a:r>
              <a:rPr lang="en-CA" sz="1600" dirty="0">
                <a:latin typeface="Gotham Book" pitchFamily="2" charset="0"/>
              </a:rPr>
              <a:t> </a:t>
            </a:r>
            <a:r>
              <a:rPr lang="en-CA" sz="1600" dirty="0" err="1">
                <a:latin typeface="Gotham Book" pitchFamily="2" charset="0"/>
              </a:rPr>
              <a:t>elit</a:t>
            </a:r>
            <a:r>
              <a:rPr lang="en-CA" sz="1600" dirty="0">
                <a:latin typeface="Gotham Book" pitchFamily="2" charset="0"/>
              </a:rPr>
              <a:t>.</a:t>
            </a:r>
            <a:r>
              <a:rPr lang="en-US" dirty="0"/>
              <a:t> </a:t>
            </a:r>
            <a:endParaRPr lang="en-CA" dirty="0"/>
          </a:p>
        </p:txBody>
      </p:sp>
      <p:pic>
        <p:nvPicPr>
          <p:cNvPr id="3466" name="Graphic 3465">
            <a:extLst>
              <a:ext uri="{FF2B5EF4-FFF2-40B4-BE49-F238E27FC236}">
                <a16:creationId xmlns:a16="http://schemas.microsoft.com/office/drawing/2014/main" id="{C39E4979-6D2F-2948-98E3-75368119009A}"/>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497" r="36426" b="-2746"/>
          <a:stretch/>
        </p:blipFill>
        <p:spPr>
          <a:xfrm>
            <a:off x="6559258" y="0"/>
            <a:ext cx="5632742" cy="6492873"/>
          </a:xfrm>
          <a:prstGeom prst="rect">
            <a:avLst/>
          </a:prstGeom>
        </p:spPr>
      </p:pic>
      <p:sp>
        <p:nvSpPr>
          <p:cNvPr id="2" name="Title 1"/>
          <p:cNvSpPr>
            <a:spLocks noGrp="1"/>
          </p:cNvSpPr>
          <p:nvPr>
            <p:ph type="title" hasCustomPrompt="1"/>
          </p:nvPr>
        </p:nvSpPr>
        <p:spPr>
          <a:xfrm>
            <a:off x="457200" y="365126"/>
            <a:ext cx="11277266" cy="486287"/>
          </a:xfrm>
        </p:spPr>
        <p:txBody>
          <a:bodyPr/>
          <a:lstStyle>
            <a:lvl1pPr>
              <a:defRPr sz="3200" b="1" cap="none" spc="0" baseline="0">
                <a:solidFill>
                  <a:schemeClr val="accent1"/>
                </a:solidFill>
                <a:latin typeface="Arial" panose="020B0604020202020204" pitchFamily="34" charset="0"/>
                <a:cs typeface="Arial" panose="020B0604020202020204" pitchFamily="34" charset="0"/>
              </a:defRPr>
            </a:lvl1pPr>
          </a:lstStyle>
          <a:p>
            <a:r>
              <a:rPr lang="en-US"/>
              <a:t>Add a Solutions Title (max. 2 line)</a:t>
            </a:r>
            <a:endParaRPr lang="en-CA"/>
          </a:p>
        </p:txBody>
      </p:sp>
      <p:sp>
        <p:nvSpPr>
          <p:cNvPr id="18" name="Text Placeholder 3">
            <a:extLst>
              <a:ext uri="{FF2B5EF4-FFF2-40B4-BE49-F238E27FC236}">
                <a16:creationId xmlns:a16="http://schemas.microsoft.com/office/drawing/2014/main" id="{7789B4A3-FCE3-D54F-9ADF-A82BACC7002C}"/>
              </a:ext>
            </a:extLst>
          </p:cNvPr>
          <p:cNvSpPr>
            <a:spLocks noGrp="1"/>
          </p:cNvSpPr>
          <p:nvPr>
            <p:ph type="body" sz="quarter" idx="20" hasCustomPrompt="1"/>
          </p:nvPr>
        </p:nvSpPr>
        <p:spPr>
          <a:xfrm>
            <a:off x="457199" y="766073"/>
            <a:ext cx="11277266" cy="262627"/>
          </a:xfrm>
        </p:spPr>
        <p:txBody>
          <a:bodyPr tIns="108000" anchor="ctr">
            <a:noAutofit/>
          </a:bodyPr>
          <a:lstStyle>
            <a:lvl1pPr>
              <a:defRPr sz="1800" b="0">
                <a:latin typeface="Arial" panose="020B0604020202020204" pitchFamily="34" charset="0"/>
                <a:cs typeface="Arial" panose="020B0604020202020204" pitchFamily="34" charset="0"/>
              </a:defRPr>
            </a:lvl1pPr>
          </a:lstStyle>
          <a:p>
            <a:pPr lvl="0"/>
            <a:r>
              <a:rPr lang="en-US"/>
              <a:t>Subtitle goes here</a:t>
            </a:r>
          </a:p>
        </p:txBody>
      </p:sp>
      <p:sp>
        <p:nvSpPr>
          <p:cNvPr id="5" name="Footer Placeholder 4">
            <a:extLst>
              <a:ext uri="{FF2B5EF4-FFF2-40B4-BE49-F238E27FC236}">
                <a16:creationId xmlns:a16="http://schemas.microsoft.com/office/drawing/2014/main" id="{50371CFF-CEB8-9242-9FFA-53ED65598ADE}"/>
              </a:ext>
            </a:extLst>
          </p:cNvPr>
          <p:cNvSpPr>
            <a:spLocks noGrp="1"/>
          </p:cNvSpPr>
          <p:nvPr>
            <p:ph type="ftr" sz="quarter" idx="23"/>
          </p:nvPr>
        </p:nvSpPr>
        <p:spPr/>
        <p:txBody>
          <a:bodyPr/>
          <a:lstStyle>
            <a:lvl1pPr>
              <a:defRPr>
                <a:latin typeface="Arial" panose="020B0604020202020204" pitchFamily="34" charset="0"/>
                <a:cs typeface="Arial" panose="020B0604020202020204" pitchFamily="34" charset="0"/>
              </a:defRPr>
            </a:lvl1pPr>
          </a:lstStyle>
          <a:p>
            <a:endParaRPr lang="en-CA">
              <a:solidFill>
                <a:prstClr val="black">
                  <a:tint val="75000"/>
                </a:prstClr>
              </a:solidFill>
            </a:endParaRPr>
          </a:p>
        </p:txBody>
      </p:sp>
      <p:sp>
        <p:nvSpPr>
          <p:cNvPr id="25" name="Round Same Side Corner Rectangle 24">
            <a:extLst>
              <a:ext uri="{FF2B5EF4-FFF2-40B4-BE49-F238E27FC236}">
                <a16:creationId xmlns:a16="http://schemas.microsoft.com/office/drawing/2014/main" id="{2B037525-6C1A-F642-9B57-903000A22766}"/>
              </a:ext>
            </a:extLst>
          </p:cNvPr>
          <p:cNvSpPr/>
          <p:nvPr userDrawn="1"/>
        </p:nvSpPr>
        <p:spPr>
          <a:xfrm>
            <a:off x="8357296" y="1082853"/>
            <a:ext cx="2426375" cy="442831"/>
          </a:xfrm>
          <a:prstGeom prst="round2SameRect">
            <a:avLst/>
          </a:prstGeom>
          <a:solidFill>
            <a:srgbClr val="F3CE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72000" rIns="180000" bIns="72000" rtlCol="0" anchor="ctr">
            <a:spAutoFit/>
          </a:bodyPr>
          <a:lstStyle/>
          <a:p>
            <a:pPr algn="ctr"/>
            <a:r>
              <a:rPr lang="en-US">
                <a:solidFill>
                  <a:schemeClr val="tx1"/>
                </a:solidFill>
                <a:latin typeface="Arial" panose="020B0604020202020204" pitchFamily="34" charset="0"/>
                <a:cs typeface="Arial" panose="020B0604020202020204" pitchFamily="34" charset="0"/>
              </a:rPr>
              <a:t>Advantages</a:t>
            </a:r>
            <a:endParaRPr lang="en-US" i="1">
              <a:solidFill>
                <a:schemeClr val="tx1"/>
              </a:solidFill>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F2ADC278-35ED-C446-8452-F85988C554A9}"/>
              </a:ext>
            </a:extLst>
          </p:cNvPr>
          <p:cNvSpPr>
            <a:spLocks noGrp="1"/>
          </p:cNvSpPr>
          <p:nvPr>
            <p:ph type="body" sz="quarter" idx="30" hasCustomPrompt="1"/>
          </p:nvPr>
        </p:nvSpPr>
        <p:spPr>
          <a:xfrm>
            <a:off x="7110413" y="1520825"/>
            <a:ext cx="5081587" cy="4177842"/>
          </a:xfrm>
          <a:solidFill>
            <a:srgbClr val="0E1E2A"/>
          </a:solidFill>
        </p:spPr>
        <p:txBody>
          <a:bodyPr lIns="720000" tIns="540000" rIns="540000" bIns="540000">
            <a:normAutofit/>
          </a:bodyPr>
          <a:lstStyle>
            <a:lvl1pPr marL="212725" indent="-212725">
              <a:tabLst/>
              <a:defRPr sz="2400" b="0" i="0">
                <a:solidFill>
                  <a:schemeClr val="bg1"/>
                </a:solidFill>
                <a:latin typeface="Arial" panose="020B0604020202020204" pitchFamily="34" charset="0"/>
                <a:cs typeface="Arial" panose="020B0604020202020204" pitchFamily="34" charset="0"/>
              </a:defRPr>
            </a:lvl1pPr>
            <a:lvl2pPr marL="212725" indent="-212725">
              <a:tabLst/>
              <a:defRPr sz="2400" b="0" i="0">
                <a:solidFill>
                  <a:schemeClr val="bg1"/>
                </a:solidFill>
                <a:latin typeface="Gotham Book" pitchFamily="2" charset="0"/>
              </a:defRPr>
            </a:lvl2pPr>
            <a:lvl3pPr marL="212725" indent="-212725">
              <a:buClr>
                <a:schemeClr val="bg1"/>
              </a:buClr>
              <a:tabLst/>
              <a:defRPr sz="2400" b="0" i="0">
                <a:solidFill>
                  <a:schemeClr val="bg1"/>
                </a:solidFill>
                <a:latin typeface="Arial" panose="020B0604020202020204" pitchFamily="34" charset="0"/>
                <a:cs typeface="Arial" panose="020B0604020202020204" pitchFamily="34" charset="0"/>
              </a:defRPr>
            </a:lvl3pPr>
            <a:lvl4pPr marL="212725" indent="-212725">
              <a:buClr>
                <a:schemeClr val="bg1"/>
              </a:buClr>
              <a:tabLst/>
              <a:defRPr sz="2400" b="0" i="0">
                <a:solidFill>
                  <a:schemeClr val="bg1"/>
                </a:solidFill>
                <a:latin typeface="Arial" panose="020B0604020202020204" pitchFamily="34" charset="0"/>
                <a:cs typeface="Arial" panose="020B0604020202020204" pitchFamily="34" charset="0"/>
              </a:defRPr>
            </a:lvl4pPr>
            <a:lvl5pPr marL="0" indent="0">
              <a:buClr>
                <a:schemeClr val="bg1"/>
              </a:buClr>
              <a:buNone/>
              <a:tabLst/>
              <a:defRPr sz="2400" b="0" i="0">
                <a:solidFill>
                  <a:schemeClr val="bg1"/>
                </a:solidFill>
                <a:latin typeface="Gotham Book" pitchFamily="2" charset="0"/>
              </a:defRPr>
            </a:lvl5pPr>
            <a:lvl6pPr marL="212725" indent="-212725">
              <a:buClr>
                <a:schemeClr val="bg1"/>
              </a:buClr>
              <a:tabLst/>
              <a:defRPr sz="2400" b="0" i="0">
                <a:solidFill>
                  <a:schemeClr val="bg1"/>
                </a:solidFill>
                <a:latin typeface="Arial" panose="020B0604020202020204" pitchFamily="34" charset="0"/>
                <a:cs typeface="Arial" panose="020B0604020202020204" pitchFamily="34" charset="0"/>
              </a:defRPr>
            </a:lvl6pPr>
            <a:lvl7pPr marL="212725" indent="-212725">
              <a:buClr>
                <a:schemeClr val="bg1"/>
              </a:buClr>
              <a:tabLst/>
              <a:defRPr sz="2400" b="0" i="0">
                <a:solidFill>
                  <a:schemeClr val="bg1"/>
                </a:solidFill>
                <a:latin typeface="Gotham Book" pitchFamily="2" charset="0"/>
              </a:defRPr>
            </a:lvl7pPr>
            <a:lvl8pPr marL="212725" indent="-212725">
              <a:buClr>
                <a:schemeClr val="bg1"/>
              </a:buClr>
              <a:tabLst/>
              <a:defRPr sz="2400" b="0" i="0">
                <a:solidFill>
                  <a:schemeClr val="bg1"/>
                </a:solidFill>
                <a:latin typeface="Gotham Book" pitchFamily="2" charset="0"/>
              </a:defRPr>
            </a:lvl8pPr>
            <a:lvl9pPr marL="212725" indent="-212725">
              <a:buClr>
                <a:schemeClr val="bg1"/>
              </a:buClr>
              <a:tabLst/>
              <a:defRPr sz="2400" b="0" i="0">
                <a:solidFill>
                  <a:schemeClr val="bg1"/>
                </a:solidFill>
                <a:latin typeface="Gotham Book" pitchFamily="2" charset="0"/>
              </a:defRPr>
            </a:lvl9pPr>
          </a:lstStyle>
          <a:p>
            <a:pPr lvl="0"/>
            <a:r>
              <a:rPr lang="en-US" dirty="0"/>
              <a:t>Add a list of advantages:</a:t>
            </a:r>
          </a:p>
          <a:p>
            <a:pPr lvl="2"/>
            <a:r>
              <a:rPr lang="en-US" dirty="0" err="1"/>
              <a:t>Xx</a:t>
            </a:r>
            <a:endParaRPr lang="en-US" dirty="0"/>
          </a:p>
          <a:p>
            <a:pPr lvl="3"/>
            <a:r>
              <a:rPr lang="en-US" dirty="0" err="1"/>
              <a:t>Xx</a:t>
            </a:r>
            <a:endParaRPr lang="en-US" dirty="0"/>
          </a:p>
          <a:p>
            <a:pPr lvl="5"/>
            <a:r>
              <a:rPr lang="en-US" dirty="0" err="1"/>
              <a:t>Xx</a:t>
            </a:r>
            <a:endParaRPr lang="en-US" dirty="0"/>
          </a:p>
          <a:p>
            <a:pPr lvl="5"/>
            <a:r>
              <a:rPr lang="en-US" dirty="0" err="1"/>
              <a:t>Xx</a:t>
            </a:r>
            <a:endParaRPr lang="en-US" dirty="0"/>
          </a:p>
          <a:p>
            <a:pPr lvl="6"/>
            <a:r>
              <a:rPr lang="en-US" dirty="0" err="1"/>
              <a:t>Xx</a:t>
            </a:r>
            <a:endParaRPr lang="en-US" dirty="0"/>
          </a:p>
          <a:p>
            <a:pPr lvl="7"/>
            <a:r>
              <a:rPr lang="en-US" dirty="0" err="1"/>
              <a:t>Xx</a:t>
            </a:r>
            <a:endParaRPr lang="en-US" dirty="0"/>
          </a:p>
          <a:p>
            <a:pPr lvl="8"/>
            <a:r>
              <a:rPr lang="en-US" dirty="0" err="1"/>
              <a:t>Xx</a:t>
            </a:r>
            <a:endParaRPr lang="en-US" dirty="0"/>
          </a:p>
        </p:txBody>
      </p:sp>
    </p:spTree>
    <p:extLst>
      <p:ext uri="{BB962C8B-B14F-4D97-AF65-F5344CB8AC3E}">
        <p14:creationId xmlns:p14="http://schemas.microsoft.com/office/powerpoint/2010/main" val="2769060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olutions 3">
    <p:spTree>
      <p:nvGrpSpPr>
        <p:cNvPr id="1" name=""/>
        <p:cNvGrpSpPr/>
        <p:nvPr/>
      </p:nvGrpSpPr>
      <p:grpSpPr>
        <a:xfrm>
          <a:off x="0" y="0"/>
          <a:ext cx="0" cy="0"/>
          <a:chOff x="0" y="0"/>
          <a:chExt cx="0" cy="0"/>
        </a:xfrm>
      </p:grpSpPr>
      <p:pic>
        <p:nvPicPr>
          <p:cNvPr id="3466" name="Graphic 3465">
            <a:extLst>
              <a:ext uri="{FF2B5EF4-FFF2-40B4-BE49-F238E27FC236}">
                <a16:creationId xmlns:a16="http://schemas.microsoft.com/office/drawing/2014/main" id="{C39E4979-6D2F-2948-98E3-75368119009A}"/>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497" r="36426" b="-2746"/>
          <a:stretch/>
        </p:blipFill>
        <p:spPr>
          <a:xfrm>
            <a:off x="6559258" y="0"/>
            <a:ext cx="5632742" cy="6492873"/>
          </a:xfrm>
          <a:prstGeom prst="rect">
            <a:avLst/>
          </a:prstGeom>
        </p:spPr>
      </p:pic>
      <p:sp>
        <p:nvSpPr>
          <p:cNvPr id="22" name="Picture Placeholder 5">
            <a:extLst>
              <a:ext uri="{FF2B5EF4-FFF2-40B4-BE49-F238E27FC236}">
                <a16:creationId xmlns:a16="http://schemas.microsoft.com/office/drawing/2014/main" id="{9F14E640-A988-7946-AE2D-AC3FC57DC26D}"/>
              </a:ext>
            </a:extLst>
          </p:cNvPr>
          <p:cNvSpPr>
            <a:spLocks noGrp="1"/>
          </p:cNvSpPr>
          <p:nvPr>
            <p:ph type="pic" sz="quarter" idx="24" hasCustomPrompt="1"/>
          </p:nvPr>
        </p:nvSpPr>
        <p:spPr>
          <a:xfrm>
            <a:off x="3161953" y="1346072"/>
            <a:ext cx="3193518" cy="2119183"/>
          </a:xfrm>
          <a:solidFill>
            <a:schemeClr val="bg2"/>
          </a:solidFill>
        </p:spPr>
        <p:txBody>
          <a:bodyPr anchor="ctr"/>
          <a:lstStyle>
            <a:lvl1pPr algn="ctr">
              <a:defRPr>
                <a:latin typeface="Arial" panose="020B0604020202020204" pitchFamily="34" charset="0"/>
                <a:cs typeface="Arial" panose="020B0604020202020204" pitchFamily="34" charset="0"/>
              </a:defRPr>
            </a:lvl1pPr>
          </a:lstStyle>
          <a:p>
            <a:r>
              <a:rPr lang="en-CA"/>
              <a:t>Insert image</a:t>
            </a:r>
          </a:p>
        </p:txBody>
      </p:sp>
      <p:sp>
        <p:nvSpPr>
          <p:cNvPr id="23" name="Picture Placeholder 5">
            <a:extLst>
              <a:ext uri="{FF2B5EF4-FFF2-40B4-BE49-F238E27FC236}">
                <a16:creationId xmlns:a16="http://schemas.microsoft.com/office/drawing/2014/main" id="{B615B389-EA84-6D4D-8DE0-C48A2E1EAD0E}"/>
              </a:ext>
            </a:extLst>
          </p:cNvPr>
          <p:cNvSpPr>
            <a:spLocks noGrp="1"/>
          </p:cNvSpPr>
          <p:nvPr>
            <p:ph type="pic" sz="quarter" idx="29" hasCustomPrompt="1"/>
          </p:nvPr>
        </p:nvSpPr>
        <p:spPr>
          <a:xfrm>
            <a:off x="3149620" y="3622615"/>
            <a:ext cx="3193518" cy="2119183"/>
          </a:xfrm>
          <a:solidFill>
            <a:schemeClr val="bg2"/>
          </a:solidFill>
        </p:spPr>
        <p:txBody>
          <a:bodyPr anchor="ctr"/>
          <a:lstStyle>
            <a:lvl1pPr algn="ctr">
              <a:defRPr>
                <a:latin typeface="Arial" panose="020B0604020202020204" pitchFamily="34" charset="0"/>
                <a:cs typeface="Arial" panose="020B0604020202020204" pitchFamily="34" charset="0"/>
              </a:defRPr>
            </a:lvl1pPr>
          </a:lstStyle>
          <a:p>
            <a:r>
              <a:rPr lang="en-CA"/>
              <a:t>Insert image</a:t>
            </a:r>
          </a:p>
        </p:txBody>
      </p:sp>
      <p:sp>
        <p:nvSpPr>
          <p:cNvPr id="24" name="Picture Placeholder 5">
            <a:extLst>
              <a:ext uri="{FF2B5EF4-FFF2-40B4-BE49-F238E27FC236}">
                <a16:creationId xmlns:a16="http://schemas.microsoft.com/office/drawing/2014/main" id="{0867E772-A979-C148-B87F-9C2401781CAE}"/>
              </a:ext>
            </a:extLst>
          </p:cNvPr>
          <p:cNvSpPr>
            <a:spLocks noGrp="1"/>
          </p:cNvSpPr>
          <p:nvPr>
            <p:ph type="pic" sz="quarter" idx="30" hasCustomPrompt="1"/>
          </p:nvPr>
        </p:nvSpPr>
        <p:spPr>
          <a:xfrm>
            <a:off x="6495866" y="1346073"/>
            <a:ext cx="2567296" cy="4395726"/>
          </a:xfrm>
          <a:solidFill>
            <a:schemeClr val="bg2"/>
          </a:solidFill>
        </p:spPr>
        <p:txBody>
          <a:bodyPr anchor="ctr"/>
          <a:lstStyle>
            <a:lvl1pPr algn="ctr">
              <a:defRPr>
                <a:latin typeface="Arial" panose="020B0604020202020204" pitchFamily="34" charset="0"/>
                <a:cs typeface="Arial" panose="020B0604020202020204" pitchFamily="34" charset="0"/>
              </a:defRPr>
            </a:lvl1pPr>
          </a:lstStyle>
          <a:p>
            <a:r>
              <a:rPr lang="en-CA"/>
              <a:t>Insert image</a:t>
            </a:r>
          </a:p>
        </p:txBody>
      </p:sp>
      <p:sp>
        <p:nvSpPr>
          <p:cNvPr id="2" name="Title 1"/>
          <p:cNvSpPr>
            <a:spLocks noGrp="1"/>
          </p:cNvSpPr>
          <p:nvPr>
            <p:ph type="title" hasCustomPrompt="1"/>
          </p:nvPr>
        </p:nvSpPr>
        <p:spPr>
          <a:xfrm>
            <a:off x="457200" y="365126"/>
            <a:ext cx="11277266" cy="486287"/>
          </a:xfrm>
        </p:spPr>
        <p:txBody>
          <a:bodyPr/>
          <a:lstStyle>
            <a:lvl1pPr>
              <a:defRPr sz="3200" b="1" cap="none" spc="0" baseline="0">
                <a:solidFill>
                  <a:schemeClr val="accent1"/>
                </a:solidFill>
                <a:latin typeface="Arial" panose="020B0604020202020204" pitchFamily="34" charset="0"/>
                <a:cs typeface="Arial" panose="020B0604020202020204" pitchFamily="34" charset="0"/>
              </a:defRPr>
            </a:lvl1pPr>
          </a:lstStyle>
          <a:p>
            <a:r>
              <a:rPr lang="en-US"/>
              <a:t>Add a Solutions Title (max. 2 line)</a:t>
            </a:r>
            <a:endParaRPr lang="en-CA"/>
          </a:p>
        </p:txBody>
      </p:sp>
      <p:sp>
        <p:nvSpPr>
          <p:cNvPr id="18" name="Text Placeholder 3">
            <a:extLst>
              <a:ext uri="{FF2B5EF4-FFF2-40B4-BE49-F238E27FC236}">
                <a16:creationId xmlns:a16="http://schemas.microsoft.com/office/drawing/2014/main" id="{7789B4A3-FCE3-D54F-9ADF-A82BACC7002C}"/>
              </a:ext>
            </a:extLst>
          </p:cNvPr>
          <p:cNvSpPr>
            <a:spLocks noGrp="1"/>
          </p:cNvSpPr>
          <p:nvPr>
            <p:ph type="body" sz="quarter" idx="20" hasCustomPrompt="1"/>
          </p:nvPr>
        </p:nvSpPr>
        <p:spPr>
          <a:xfrm>
            <a:off x="457199" y="766073"/>
            <a:ext cx="11277266" cy="262627"/>
          </a:xfrm>
        </p:spPr>
        <p:txBody>
          <a:bodyPr tIns="108000" anchor="ctr">
            <a:noAutofit/>
          </a:bodyPr>
          <a:lstStyle>
            <a:lvl1pPr>
              <a:defRPr sz="1800" b="0">
                <a:latin typeface="Arial" panose="020B0604020202020204" pitchFamily="34" charset="0"/>
                <a:cs typeface="Arial" panose="020B0604020202020204" pitchFamily="34" charset="0"/>
              </a:defRPr>
            </a:lvl1pPr>
          </a:lstStyle>
          <a:p>
            <a:pPr lvl="0"/>
            <a:r>
              <a:rPr lang="en-US"/>
              <a:t>Subtitle goes here</a:t>
            </a:r>
          </a:p>
        </p:txBody>
      </p:sp>
      <p:sp>
        <p:nvSpPr>
          <p:cNvPr id="5" name="Footer Placeholder 4">
            <a:extLst>
              <a:ext uri="{FF2B5EF4-FFF2-40B4-BE49-F238E27FC236}">
                <a16:creationId xmlns:a16="http://schemas.microsoft.com/office/drawing/2014/main" id="{50371CFF-CEB8-9242-9FFA-53ED65598ADE}"/>
              </a:ext>
            </a:extLst>
          </p:cNvPr>
          <p:cNvSpPr>
            <a:spLocks noGrp="1"/>
          </p:cNvSpPr>
          <p:nvPr>
            <p:ph type="ftr" sz="quarter" idx="23"/>
          </p:nvPr>
        </p:nvSpPr>
        <p:spPr/>
        <p:txBody>
          <a:bodyPr/>
          <a:lstStyle>
            <a:lvl1pPr>
              <a:defRPr>
                <a:latin typeface="Arial" panose="020B0604020202020204" pitchFamily="34" charset="0"/>
                <a:cs typeface="Arial" panose="020B0604020202020204" pitchFamily="34" charset="0"/>
              </a:defRPr>
            </a:lvl1pPr>
          </a:lstStyle>
          <a:p>
            <a:endParaRPr lang="en-CA">
              <a:solidFill>
                <a:prstClr val="black">
                  <a:tint val="75000"/>
                </a:prstClr>
              </a:solidFill>
            </a:endParaRPr>
          </a:p>
        </p:txBody>
      </p:sp>
      <p:cxnSp>
        <p:nvCxnSpPr>
          <p:cNvPr id="16" name="Straight Connector 15">
            <a:extLst>
              <a:ext uri="{FF2B5EF4-FFF2-40B4-BE49-F238E27FC236}">
                <a16:creationId xmlns:a16="http://schemas.microsoft.com/office/drawing/2014/main" id="{CB546E9C-6D84-0846-9029-8A4721FD6440}"/>
              </a:ext>
            </a:extLst>
          </p:cNvPr>
          <p:cNvCxnSpPr>
            <a:cxnSpLocks/>
          </p:cNvCxnSpPr>
          <p:nvPr userDrawn="1"/>
        </p:nvCxnSpPr>
        <p:spPr>
          <a:xfrm flipH="1">
            <a:off x="2793594" y="1587908"/>
            <a:ext cx="500324" cy="0"/>
          </a:xfrm>
          <a:prstGeom prst="line">
            <a:avLst/>
          </a:prstGeom>
          <a:ln w="25400">
            <a:solidFill>
              <a:schemeClr val="accent2"/>
            </a:solidFill>
            <a:headEnd type="oval"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0" name="Straight Connector 19">
            <a:extLst>
              <a:ext uri="{FF2B5EF4-FFF2-40B4-BE49-F238E27FC236}">
                <a16:creationId xmlns:a16="http://schemas.microsoft.com/office/drawing/2014/main" id="{53CCA29E-2D64-D247-8927-A30544AA60FA}"/>
              </a:ext>
            </a:extLst>
          </p:cNvPr>
          <p:cNvCxnSpPr>
            <a:cxnSpLocks/>
          </p:cNvCxnSpPr>
          <p:nvPr userDrawn="1"/>
        </p:nvCxnSpPr>
        <p:spPr>
          <a:xfrm flipH="1">
            <a:off x="2793594" y="3890716"/>
            <a:ext cx="500324" cy="0"/>
          </a:xfrm>
          <a:prstGeom prst="line">
            <a:avLst/>
          </a:prstGeom>
          <a:ln w="25400">
            <a:solidFill>
              <a:schemeClr val="accent2"/>
            </a:solidFill>
            <a:headEnd type="oval"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21" name="Straight Connector 20">
            <a:extLst>
              <a:ext uri="{FF2B5EF4-FFF2-40B4-BE49-F238E27FC236}">
                <a16:creationId xmlns:a16="http://schemas.microsoft.com/office/drawing/2014/main" id="{1C59F20F-87D4-2B4D-80E4-E99CB00EE679}"/>
              </a:ext>
            </a:extLst>
          </p:cNvPr>
          <p:cNvCxnSpPr>
            <a:cxnSpLocks/>
          </p:cNvCxnSpPr>
          <p:nvPr userDrawn="1"/>
        </p:nvCxnSpPr>
        <p:spPr>
          <a:xfrm>
            <a:off x="8898082" y="1587908"/>
            <a:ext cx="500324" cy="0"/>
          </a:xfrm>
          <a:prstGeom prst="line">
            <a:avLst/>
          </a:prstGeom>
          <a:ln w="25400">
            <a:solidFill>
              <a:schemeClr val="accent2"/>
            </a:solidFill>
            <a:headEnd type="oval" w="med" len="med"/>
            <a:tailEnd type="none" w="med" len="med"/>
          </a:ln>
        </p:spPr>
        <p:style>
          <a:lnRef idx="3">
            <a:schemeClr val="accent6"/>
          </a:lnRef>
          <a:fillRef idx="0">
            <a:schemeClr val="accent6"/>
          </a:fillRef>
          <a:effectRef idx="2">
            <a:schemeClr val="accent6"/>
          </a:effectRef>
          <a:fontRef idx="minor">
            <a:schemeClr val="tx1"/>
          </a:fontRef>
        </p:style>
      </p:cxnSp>
      <p:sp>
        <p:nvSpPr>
          <p:cNvPr id="6" name="Text Placeholder 5">
            <a:extLst>
              <a:ext uri="{FF2B5EF4-FFF2-40B4-BE49-F238E27FC236}">
                <a16:creationId xmlns:a16="http://schemas.microsoft.com/office/drawing/2014/main" id="{F9820298-B54D-CF4B-A9EF-A575B0DA86F8}"/>
              </a:ext>
            </a:extLst>
          </p:cNvPr>
          <p:cNvSpPr>
            <a:spLocks noGrp="1"/>
          </p:cNvSpPr>
          <p:nvPr>
            <p:ph type="body" sz="quarter" idx="31" hasCustomPrompt="1"/>
          </p:nvPr>
        </p:nvSpPr>
        <p:spPr>
          <a:xfrm>
            <a:off x="457199" y="1441672"/>
            <a:ext cx="2336394" cy="2023584"/>
          </a:xfrm>
          <a:solidFill>
            <a:schemeClr val="bg1"/>
          </a:solidFill>
          <a:effectLst>
            <a:outerShdw blurRad="203200" sx="101000" sy="101000" algn="tl" rotWithShape="0">
              <a:prstClr val="black">
                <a:alpha val="8000"/>
              </a:prstClr>
            </a:outerShdw>
          </a:effectLst>
        </p:spPr>
        <p:txBody>
          <a:bodyPr lIns="180000" tIns="180000" rIns="180000" bIns="180000" anchor="ctr">
            <a:normAutofit/>
          </a:bodyPr>
          <a:lstStyle>
            <a:lvl1pPr marL="9525" indent="-9525" algn="l">
              <a:tabLst/>
              <a:defRPr sz="1200" b="0" i="0">
                <a:solidFill>
                  <a:schemeClr val="accent1"/>
                </a:solidFill>
                <a:latin typeface="Arial" panose="020B0604020202020204" pitchFamily="34" charset="0"/>
                <a:cs typeface="Arial" panose="020B0604020202020204" pitchFamily="34" charset="0"/>
              </a:defRPr>
            </a:lvl1pPr>
            <a:lvl2pPr marL="9525" indent="-9525">
              <a:tabLst/>
              <a:defRPr sz="1200" b="0" i="0">
                <a:solidFill>
                  <a:schemeClr val="accent1"/>
                </a:solidFill>
                <a:latin typeface="Gotham Book" pitchFamily="2" charset="0"/>
              </a:defRPr>
            </a:lvl2pPr>
            <a:lvl3pPr marL="0" indent="0">
              <a:buNone/>
              <a:tabLst/>
              <a:defRPr sz="1200" b="0" i="0">
                <a:solidFill>
                  <a:schemeClr val="accent1"/>
                </a:solidFill>
                <a:latin typeface="Gotham Book" pitchFamily="2" charset="0"/>
              </a:defRPr>
            </a:lvl3pPr>
            <a:lvl4pPr marL="0" indent="0">
              <a:buNone/>
              <a:tabLst/>
              <a:defRPr sz="1200" b="0" i="0">
                <a:solidFill>
                  <a:schemeClr val="accent1"/>
                </a:solidFill>
                <a:latin typeface="Gotham Book" pitchFamily="2" charset="0"/>
              </a:defRPr>
            </a:lvl4pPr>
            <a:lvl5pPr marL="0" indent="0">
              <a:buNone/>
              <a:tabLst/>
              <a:defRPr sz="1200" b="0" i="0">
                <a:solidFill>
                  <a:schemeClr val="accent1"/>
                </a:solidFill>
                <a:latin typeface="Gotham Book" pitchFamily="2" charset="0"/>
              </a:defRPr>
            </a:lvl5pPr>
          </a:lstStyle>
          <a:p>
            <a:pPr lvl="0"/>
            <a:r>
              <a:rPr lang="en-US"/>
              <a:t>Description: </a:t>
            </a:r>
            <a:r>
              <a:rPr lang="en-CA" sz="1200">
                <a:solidFill>
                  <a:schemeClr val="accent1"/>
                </a:solidFill>
                <a:latin typeface="Gotham Book" pitchFamily="2" charset="0"/>
              </a:rPr>
              <a:t>Lorem ipsum dolor sit </a:t>
            </a:r>
            <a:r>
              <a:rPr lang="en-CA" sz="1200" err="1">
                <a:solidFill>
                  <a:schemeClr val="accent1"/>
                </a:solidFill>
                <a:latin typeface="Gotham Book" pitchFamily="2" charset="0"/>
              </a:rPr>
              <a:t>amet</a:t>
            </a:r>
            <a:r>
              <a:rPr lang="en-CA" sz="1200">
                <a:solidFill>
                  <a:schemeClr val="accent1"/>
                </a:solidFill>
                <a:latin typeface="Gotham Book" pitchFamily="2" charset="0"/>
              </a:rPr>
              <a:t>, </a:t>
            </a:r>
            <a:r>
              <a:rPr lang="en-CA" sz="1200" err="1">
                <a:solidFill>
                  <a:schemeClr val="accent1"/>
                </a:solidFill>
                <a:latin typeface="Gotham Book" pitchFamily="2" charset="0"/>
              </a:rPr>
              <a:t>consectetur</a:t>
            </a:r>
            <a:r>
              <a:rPr lang="en-CA" sz="1200">
                <a:solidFill>
                  <a:schemeClr val="accent1"/>
                </a:solidFill>
                <a:latin typeface="Gotham Book" pitchFamily="2" charset="0"/>
              </a:rPr>
              <a:t> </a:t>
            </a:r>
            <a:r>
              <a:rPr lang="en-CA" sz="1200" err="1">
                <a:solidFill>
                  <a:schemeClr val="accent1"/>
                </a:solidFill>
                <a:latin typeface="Gotham Book" pitchFamily="2" charset="0"/>
              </a:rPr>
              <a:t>adipiscing</a:t>
            </a:r>
            <a:r>
              <a:rPr lang="en-CA" sz="1200">
                <a:solidFill>
                  <a:schemeClr val="accent1"/>
                </a:solidFill>
                <a:latin typeface="Gotham Book" pitchFamily="2" charset="0"/>
              </a:rPr>
              <a:t> </a:t>
            </a:r>
            <a:r>
              <a:rPr lang="en-CA" sz="1200" err="1">
                <a:solidFill>
                  <a:schemeClr val="accent1"/>
                </a:solidFill>
                <a:latin typeface="Gotham Book" pitchFamily="2" charset="0"/>
              </a:rPr>
              <a:t>elit</a:t>
            </a:r>
            <a:r>
              <a:rPr lang="en-CA" sz="1200">
                <a:solidFill>
                  <a:schemeClr val="accent1"/>
                </a:solidFill>
                <a:latin typeface="Gotham Book" pitchFamily="2" charset="0"/>
              </a:rPr>
              <a:t>. Cras </a:t>
            </a:r>
            <a:r>
              <a:rPr lang="en-CA" sz="1200" err="1">
                <a:solidFill>
                  <a:schemeClr val="accent1"/>
                </a:solidFill>
                <a:latin typeface="Gotham Book" pitchFamily="2" charset="0"/>
              </a:rPr>
              <a:t>nisl</a:t>
            </a:r>
            <a:r>
              <a:rPr lang="en-CA" sz="1200">
                <a:solidFill>
                  <a:schemeClr val="accent1"/>
                </a:solidFill>
                <a:latin typeface="Gotham Book" pitchFamily="2" charset="0"/>
              </a:rPr>
              <a:t> </a:t>
            </a:r>
            <a:r>
              <a:rPr lang="en-CA" sz="1200" err="1">
                <a:solidFill>
                  <a:schemeClr val="accent1"/>
                </a:solidFill>
                <a:latin typeface="Gotham Book" pitchFamily="2" charset="0"/>
              </a:rPr>
              <a:t>quam</a:t>
            </a:r>
            <a:r>
              <a:rPr lang="en-CA" sz="1200">
                <a:solidFill>
                  <a:schemeClr val="accent1"/>
                </a:solidFill>
                <a:latin typeface="Gotham Book" pitchFamily="2" charset="0"/>
              </a:rPr>
              <a:t>, </a:t>
            </a:r>
            <a:r>
              <a:rPr lang="en-CA" sz="1200" err="1">
                <a:solidFill>
                  <a:schemeClr val="accent1"/>
                </a:solidFill>
                <a:latin typeface="Gotham Book" pitchFamily="2" charset="0"/>
              </a:rPr>
              <a:t>aliquet</a:t>
            </a:r>
            <a:r>
              <a:rPr lang="en-CA" sz="1200">
                <a:solidFill>
                  <a:schemeClr val="accent1"/>
                </a:solidFill>
                <a:latin typeface="Gotham Book" pitchFamily="2" charset="0"/>
              </a:rPr>
              <a:t> </a:t>
            </a:r>
            <a:r>
              <a:rPr lang="en-CA" sz="1200" err="1">
                <a:solidFill>
                  <a:schemeClr val="accent1"/>
                </a:solidFill>
                <a:latin typeface="Gotham Book" pitchFamily="2" charset="0"/>
              </a:rPr>
              <a:t>eget</a:t>
            </a:r>
            <a:r>
              <a:rPr lang="en-CA" sz="1200">
                <a:solidFill>
                  <a:schemeClr val="accent1"/>
                </a:solidFill>
                <a:latin typeface="Gotham Book" pitchFamily="2" charset="0"/>
              </a:rPr>
              <a:t> </a:t>
            </a:r>
            <a:r>
              <a:rPr lang="en-CA" sz="1200" err="1">
                <a:solidFill>
                  <a:schemeClr val="accent1"/>
                </a:solidFill>
                <a:latin typeface="Gotham Book" pitchFamily="2" charset="0"/>
              </a:rPr>
              <a:t>nunc</a:t>
            </a:r>
            <a:r>
              <a:rPr lang="en-CA" sz="1200">
                <a:solidFill>
                  <a:schemeClr val="accent1"/>
                </a:solidFill>
                <a:latin typeface="Gotham Book" pitchFamily="2" charset="0"/>
              </a:rPr>
              <a:t> </a:t>
            </a:r>
            <a:r>
              <a:rPr lang="en-CA" sz="1200" err="1">
                <a:solidFill>
                  <a:schemeClr val="accent1"/>
                </a:solidFill>
                <a:latin typeface="Gotham Book" pitchFamily="2" charset="0"/>
              </a:rPr>
              <a:t>eu</a:t>
            </a:r>
            <a:r>
              <a:rPr lang="en-CA" sz="1200">
                <a:solidFill>
                  <a:schemeClr val="accent1"/>
                </a:solidFill>
                <a:latin typeface="Gotham Book" pitchFamily="2" charset="0"/>
              </a:rPr>
              <a:t>, </a:t>
            </a:r>
            <a:r>
              <a:rPr lang="en-CA" sz="1200" err="1">
                <a:solidFill>
                  <a:schemeClr val="accent1"/>
                </a:solidFill>
                <a:latin typeface="Gotham Book" pitchFamily="2" charset="0"/>
              </a:rPr>
              <a:t>dignissim</a:t>
            </a:r>
            <a:r>
              <a:rPr lang="en-CA" sz="1200">
                <a:solidFill>
                  <a:schemeClr val="accent1"/>
                </a:solidFill>
                <a:latin typeface="Gotham Book" pitchFamily="2" charset="0"/>
              </a:rPr>
              <a:t> pulvinar ipsum. In </a:t>
            </a:r>
            <a:r>
              <a:rPr lang="en-CA" sz="1200" err="1">
                <a:solidFill>
                  <a:schemeClr val="accent1"/>
                </a:solidFill>
                <a:latin typeface="Gotham Book" pitchFamily="2" charset="0"/>
              </a:rPr>
              <a:t>justo</a:t>
            </a:r>
            <a:r>
              <a:rPr lang="en-CA" sz="1200">
                <a:solidFill>
                  <a:schemeClr val="accent1"/>
                </a:solidFill>
                <a:latin typeface="Gotham Book" pitchFamily="2" charset="0"/>
              </a:rPr>
              <a:t> </a:t>
            </a:r>
            <a:r>
              <a:rPr lang="en-CA" sz="1200" err="1">
                <a:solidFill>
                  <a:schemeClr val="accent1"/>
                </a:solidFill>
                <a:latin typeface="Gotham Book" pitchFamily="2" charset="0"/>
              </a:rPr>
              <a:t>dolora</a:t>
            </a:r>
            <a:r>
              <a:rPr lang="en-CA" sz="1200">
                <a:solidFill>
                  <a:schemeClr val="accent1"/>
                </a:solidFill>
                <a:latin typeface="Gotham Book" pitchFamily="2" charset="0"/>
              </a:rPr>
              <a:t>, </a:t>
            </a:r>
            <a:r>
              <a:rPr lang="en-CA" sz="1200" err="1">
                <a:solidFill>
                  <a:schemeClr val="accent1"/>
                </a:solidFill>
                <a:latin typeface="Gotham Book" pitchFamily="2" charset="0"/>
              </a:rPr>
              <a:t>molestie</a:t>
            </a:r>
            <a:r>
              <a:rPr lang="en-CA" sz="1200">
                <a:solidFill>
                  <a:schemeClr val="accent1"/>
                </a:solidFill>
                <a:latin typeface="Gotham Book" pitchFamily="2" charset="0"/>
              </a:rPr>
              <a:t> </a:t>
            </a:r>
            <a:r>
              <a:rPr lang="en-CA" sz="1200" err="1">
                <a:solidFill>
                  <a:schemeClr val="accent1"/>
                </a:solidFill>
                <a:latin typeface="Gotham Book" pitchFamily="2" charset="0"/>
              </a:rPr>
              <a:t>eget</a:t>
            </a:r>
            <a:r>
              <a:rPr lang="en-CA" sz="1200">
                <a:solidFill>
                  <a:schemeClr val="accent1"/>
                </a:solidFill>
                <a:latin typeface="Gotham Book" pitchFamily="2" charset="0"/>
              </a:rPr>
              <a:t> </a:t>
            </a:r>
            <a:r>
              <a:rPr lang="en-CA" sz="1200" err="1">
                <a:solidFill>
                  <a:schemeClr val="accent1"/>
                </a:solidFill>
                <a:latin typeface="Gotham Book" pitchFamily="2" charset="0"/>
              </a:rPr>
              <a:t>erat</a:t>
            </a:r>
            <a:r>
              <a:rPr lang="en-CA" sz="1200">
                <a:solidFill>
                  <a:schemeClr val="accent1"/>
                </a:solidFill>
                <a:latin typeface="Gotham Book" pitchFamily="2" charset="0"/>
              </a:rPr>
              <a:t>.</a:t>
            </a:r>
            <a:r>
              <a:rPr lang="en-US"/>
              <a:t> </a:t>
            </a:r>
          </a:p>
        </p:txBody>
      </p:sp>
      <p:sp>
        <p:nvSpPr>
          <p:cNvPr id="26" name="Text Placeholder 5">
            <a:extLst>
              <a:ext uri="{FF2B5EF4-FFF2-40B4-BE49-F238E27FC236}">
                <a16:creationId xmlns:a16="http://schemas.microsoft.com/office/drawing/2014/main" id="{0454D11A-3DDD-F640-85E9-5F85409DB896}"/>
              </a:ext>
            </a:extLst>
          </p:cNvPr>
          <p:cNvSpPr>
            <a:spLocks noGrp="1"/>
          </p:cNvSpPr>
          <p:nvPr>
            <p:ph type="body" sz="quarter" idx="32" hasCustomPrompt="1"/>
          </p:nvPr>
        </p:nvSpPr>
        <p:spPr>
          <a:xfrm>
            <a:off x="457199" y="3718214"/>
            <a:ext cx="2336394" cy="2023584"/>
          </a:xfrm>
          <a:solidFill>
            <a:schemeClr val="bg1"/>
          </a:solidFill>
          <a:effectLst>
            <a:outerShdw blurRad="203200" sx="101000" sy="101000" algn="tl" rotWithShape="0">
              <a:prstClr val="black">
                <a:alpha val="8000"/>
              </a:prstClr>
            </a:outerShdw>
          </a:effectLst>
        </p:spPr>
        <p:txBody>
          <a:bodyPr lIns="180000" tIns="180000" rIns="180000" bIns="180000" anchor="ctr">
            <a:normAutofit/>
          </a:bodyPr>
          <a:lstStyle>
            <a:lvl1pPr marL="9525" indent="-9525" algn="l">
              <a:tabLst/>
              <a:defRPr sz="1200" b="0" i="0">
                <a:solidFill>
                  <a:schemeClr val="accent1"/>
                </a:solidFill>
                <a:latin typeface="Arial" panose="020B0604020202020204" pitchFamily="34" charset="0"/>
                <a:cs typeface="Arial" panose="020B0604020202020204" pitchFamily="34" charset="0"/>
              </a:defRPr>
            </a:lvl1pPr>
            <a:lvl2pPr marL="9525" indent="-9525">
              <a:tabLst/>
              <a:defRPr sz="1200" b="0" i="0">
                <a:solidFill>
                  <a:schemeClr val="accent1"/>
                </a:solidFill>
                <a:latin typeface="Gotham Book" pitchFamily="2" charset="0"/>
              </a:defRPr>
            </a:lvl2pPr>
            <a:lvl3pPr marL="0" indent="0">
              <a:buNone/>
              <a:tabLst/>
              <a:defRPr sz="1200" b="0" i="0">
                <a:solidFill>
                  <a:schemeClr val="accent1"/>
                </a:solidFill>
                <a:latin typeface="Gotham Book" pitchFamily="2" charset="0"/>
              </a:defRPr>
            </a:lvl3pPr>
            <a:lvl4pPr marL="0" indent="0">
              <a:buNone/>
              <a:tabLst/>
              <a:defRPr sz="1200" b="0" i="0">
                <a:solidFill>
                  <a:schemeClr val="accent1"/>
                </a:solidFill>
                <a:latin typeface="Gotham Book" pitchFamily="2" charset="0"/>
              </a:defRPr>
            </a:lvl4pPr>
            <a:lvl5pPr marL="0" indent="0">
              <a:buNone/>
              <a:tabLst/>
              <a:defRPr sz="1200" b="0" i="0">
                <a:solidFill>
                  <a:schemeClr val="accent1"/>
                </a:solidFill>
                <a:latin typeface="Gotham Book" pitchFamily="2" charset="0"/>
              </a:defRPr>
            </a:lvl5pPr>
          </a:lstStyle>
          <a:p>
            <a:pPr lvl="0"/>
            <a:r>
              <a:rPr lang="en-US"/>
              <a:t>Description: </a:t>
            </a:r>
            <a:r>
              <a:rPr lang="en-CA" sz="1200">
                <a:solidFill>
                  <a:schemeClr val="accent1"/>
                </a:solidFill>
                <a:latin typeface="Gotham Book" pitchFamily="2" charset="0"/>
              </a:rPr>
              <a:t>Lorem ipsum dolor sit </a:t>
            </a:r>
            <a:r>
              <a:rPr lang="en-CA" sz="1200" err="1">
                <a:solidFill>
                  <a:schemeClr val="accent1"/>
                </a:solidFill>
                <a:latin typeface="Gotham Book" pitchFamily="2" charset="0"/>
              </a:rPr>
              <a:t>amet</a:t>
            </a:r>
            <a:r>
              <a:rPr lang="en-CA" sz="1200">
                <a:solidFill>
                  <a:schemeClr val="accent1"/>
                </a:solidFill>
                <a:latin typeface="Gotham Book" pitchFamily="2" charset="0"/>
              </a:rPr>
              <a:t>, </a:t>
            </a:r>
            <a:r>
              <a:rPr lang="en-CA" sz="1200" err="1">
                <a:solidFill>
                  <a:schemeClr val="accent1"/>
                </a:solidFill>
                <a:latin typeface="Gotham Book" pitchFamily="2" charset="0"/>
              </a:rPr>
              <a:t>consectetur</a:t>
            </a:r>
            <a:r>
              <a:rPr lang="en-CA" sz="1200">
                <a:solidFill>
                  <a:schemeClr val="accent1"/>
                </a:solidFill>
                <a:latin typeface="Gotham Book" pitchFamily="2" charset="0"/>
              </a:rPr>
              <a:t> </a:t>
            </a:r>
            <a:r>
              <a:rPr lang="en-CA" sz="1200" err="1">
                <a:solidFill>
                  <a:schemeClr val="accent1"/>
                </a:solidFill>
                <a:latin typeface="Gotham Book" pitchFamily="2" charset="0"/>
              </a:rPr>
              <a:t>adipiscing</a:t>
            </a:r>
            <a:r>
              <a:rPr lang="en-CA" sz="1200">
                <a:solidFill>
                  <a:schemeClr val="accent1"/>
                </a:solidFill>
                <a:latin typeface="Gotham Book" pitchFamily="2" charset="0"/>
              </a:rPr>
              <a:t> </a:t>
            </a:r>
            <a:r>
              <a:rPr lang="en-CA" sz="1200" err="1">
                <a:solidFill>
                  <a:schemeClr val="accent1"/>
                </a:solidFill>
                <a:latin typeface="Gotham Book" pitchFamily="2" charset="0"/>
              </a:rPr>
              <a:t>elit</a:t>
            </a:r>
            <a:r>
              <a:rPr lang="en-CA" sz="1200">
                <a:solidFill>
                  <a:schemeClr val="accent1"/>
                </a:solidFill>
                <a:latin typeface="Gotham Book" pitchFamily="2" charset="0"/>
              </a:rPr>
              <a:t>. Cras </a:t>
            </a:r>
            <a:r>
              <a:rPr lang="en-CA" sz="1200" err="1">
                <a:solidFill>
                  <a:schemeClr val="accent1"/>
                </a:solidFill>
                <a:latin typeface="Gotham Book" pitchFamily="2" charset="0"/>
              </a:rPr>
              <a:t>nisl</a:t>
            </a:r>
            <a:r>
              <a:rPr lang="en-CA" sz="1200">
                <a:solidFill>
                  <a:schemeClr val="accent1"/>
                </a:solidFill>
                <a:latin typeface="Gotham Book" pitchFamily="2" charset="0"/>
              </a:rPr>
              <a:t> </a:t>
            </a:r>
            <a:r>
              <a:rPr lang="en-CA" sz="1200" err="1">
                <a:solidFill>
                  <a:schemeClr val="accent1"/>
                </a:solidFill>
                <a:latin typeface="Gotham Book" pitchFamily="2" charset="0"/>
              </a:rPr>
              <a:t>quam</a:t>
            </a:r>
            <a:r>
              <a:rPr lang="en-CA" sz="1200">
                <a:solidFill>
                  <a:schemeClr val="accent1"/>
                </a:solidFill>
                <a:latin typeface="Gotham Book" pitchFamily="2" charset="0"/>
              </a:rPr>
              <a:t>, </a:t>
            </a:r>
            <a:r>
              <a:rPr lang="en-CA" sz="1200" err="1">
                <a:solidFill>
                  <a:schemeClr val="accent1"/>
                </a:solidFill>
                <a:latin typeface="Gotham Book" pitchFamily="2" charset="0"/>
              </a:rPr>
              <a:t>aliquet</a:t>
            </a:r>
            <a:r>
              <a:rPr lang="en-CA" sz="1200">
                <a:solidFill>
                  <a:schemeClr val="accent1"/>
                </a:solidFill>
                <a:latin typeface="Gotham Book" pitchFamily="2" charset="0"/>
              </a:rPr>
              <a:t> </a:t>
            </a:r>
            <a:r>
              <a:rPr lang="en-CA" sz="1200" err="1">
                <a:solidFill>
                  <a:schemeClr val="accent1"/>
                </a:solidFill>
                <a:latin typeface="Gotham Book" pitchFamily="2" charset="0"/>
              </a:rPr>
              <a:t>eget</a:t>
            </a:r>
            <a:r>
              <a:rPr lang="en-CA" sz="1200">
                <a:solidFill>
                  <a:schemeClr val="accent1"/>
                </a:solidFill>
                <a:latin typeface="Gotham Book" pitchFamily="2" charset="0"/>
              </a:rPr>
              <a:t> </a:t>
            </a:r>
            <a:r>
              <a:rPr lang="en-CA" sz="1200" err="1">
                <a:solidFill>
                  <a:schemeClr val="accent1"/>
                </a:solidFill>
                <a:latin typeface="Gotham Book" pitchFamily="2" charset="0"/>
              </a:rPr>
              <a:t>nunc</a:t>
            </a:r>
            <a:r>
              <a:rPr lang="en-CA" sz="1200">
                <a:solidFill>
                  <a:schemeClr val="accent1"/>
                </a:solidFill>
                <a:latin typeface="Gotham Book" pitchFamily="2" charset="0"/>
              </a:rPr>
              <a:t> </a:t>
            </a:r>
            <a:r>
              <a:rPr lang="en-CA" sz="1200" err="1">
                <a:solidFill>
                  <a:schemeClr val="accent1"/>
                </a:solidFill>
                <a:latin typeface="Gotham Book" pitchFamily="2" charset="0"/>
              </a:rPr>
              <a:t>eu</a:t>
            </a:r>
            <a:r>
              <a:rPr lang="en-CA" sz="1200">
                <a:solidFill>
                  <a:schemeClr val="accent1"/>
                </a:solidFill>
                <a:latin typeface="Gotham Book" pitchFamily="2" charset="0"/>
              </a:rPr>
              <a:t>, </a:t>
            </a:r>
            <a:r>
              <a:rPr lang="en-CA" sz="1200" err="1">
                <a:solidFill>
                  <a:schemeClr val="accent1"/>
                </a:solidFill>
                <a:latin typeface="Gotham Book" pitchFamily="2" charset="0"/>
              </a:rPr>
              <a:t>dignissim</a:t>
            </a:r>
            <a:r>
              <a:rPr lang="en-CA" sz="1200">
                <a:solidFill>
                  <a:schemeClr val="accent1"/>
                </a:solidFill>
                <a:latin typeface="Gotham Book" pitchFamily="2" charset="0"/>
              </a:rPr>
              <a:t> pulvinar ipsum. In </a:t>
            </a:r>
            <a:r>
              <a:rPr lang="en-CA" sz="1200" err="1">
                <a:solidFill>
                  <a:schemeClr val="accent1"/>
                </a:solidFill>
                <a:latin typeface="Gotham Book" pitchFamily="2" charset="0"/>
              </a:rPr>
              <a:t>justo</a:t>
            </a:r>
            <a:r>
              <a:rPr lang="en-CA" sz="1200">
                <a:solidFill>
                  <a:schemeClr val="accent1"/>
                </a:solidFill>
                <a:latin typeface="Gotham Book" pitchFamily="2" charset="0"/>
              </a:rPr>
              <a:t> </a:t>
            </a:r>
            <a:r>
              <a:rPr lang="en-CA" sz="1200" err="1">
                <a:solidFill>
                  <a:schemeClr val="accent1"/>
                </a:solidFill>
                <a:latin typeface="Gotham Book" pitchFamily="2" charset="0"/>
              </a:rPr>
              <a:t>dolora</a:t>
            </a:r>
            <a:r>
              <a:rPr lang="en-CA" sz="1200">
                <a:solidFill>
                  <a:schemeClr val="accent1"/>
                </a:solidFill>
                <a:latin typeface="Gotham Book" pitchFamily="2" charset="0"/>
              </a:rPr>
              <a:t>, </a:t>
            </a:r>
            <a:r>
              <a:rPr lang="en-CA" sz="1200" err="1">
                <a:solidFill>
                  <a:schemeClr val="accent1"/>
                </a:solidFill>
                <a:latin typeface="Gotham Book" pitchFamily="2" charset="0"/>
              </a:rPr>
              <a:t>molestie</a:t>
            </a:r>
            <a:r>
              <a:rPr lang="en-CA" sz="1200">
                <a:solidFill>
                  <a:schemeClr val="accent1"/>
                </a:solidFill>
                <a:latin typeface="Gotham Book" pitchFamily="2" charset="0"/>
              </a:rPr>
              <a:t> </a:t>
            </a:r>
            <a:r>
              <a:rPr lang="en-CA" sz="1200" err="1">
                <a:solidFill>
                  <a:schemeClr val="accent1"/>
                </a:solidFill>
                <a:latin typeface="Gotham Book" pitchFamily="2" charset="0"/>
              </a:rPr>
              <a:t>eget</a:t>
            </a:r>
            <a:r>
              <a:rPr lang="en-CA" sz="1200">
                <a:solidFill>
                  <a:schemeClr val="accent1"/>
                </a:solidFill>
                <a:latin typeface="Gotham Book" pitchFamily="2" charset="0"/>
              </a:rPr>
              <a:t> </a:t>
            </a:r>
            <a:r>
              <a:rPr lang="en-CA" sz="1200" err="1">
                <a:solidFill>
                  <a:schemeClr val="accent1"/>
                </a:solidFill>
                <a:latin typeface="Gotham Book" pitchFamily="2" charset="0"/>
              </a:rPr>
              <a:t>erat</a:t>
            </a:r>
            <a:r>
              <a:rPr lang="en-CA" sz="1200">
                <a:solidFill>
                  <a:schemeClr val="accent1"/>
                </a:solidFill>
                <a:latin typeface="Gotham Book" pitchFamily="2" charset="0"/>
              </a:rPr>
              <a:t>.</a:t>
            </a:r>
            <a:r>
              <a:rPr lang="en-US"/>
              <a:t> </a:t>
            </a:r>
          </a:p>
        </p:txBody>
      </p:sp>
      <p:sp>
        <p:nvSpPr>
          <p:cNvPr id="27" name="Text Placeholder 5">
            <a:extLst>
              <a:ext uri="{FF2B5EF4-FFF2-40B4-BE49-F238E27FC236}">
                <a16:creationId xmlns:a16="http://schemas.microsoft.com/office/drawing/2014/main" id="{6EAF6BE9-446D-0C4F-9F67-67D8A57A83AD}"/>
              </a:ext>
            </a:extLst>
          </p:cNvPr>
          <p:cNvSpPr>
            <a:spLocks noGrp="1"/>
          </p:cNvSpPr>
          <p:nvPr>
            <p:ph type="body" sz="quarter" idx="33" hasCustomPrompt="1"/>
          </p:nvPr>
        </p:nvSpPr>
        <p:spPr>
          <a:xfrm>
            <a:off x="9398406" y="1445136"/>
            <a:ext cx="2336394" cy="2023584"/>
          </a:xfrm>
          <a:solidFill>
            <a:schemeClr val="bg1"/>
          </a:solidFill>
          <a:effectLst>
            <a:outerShdw blurRad="203200" sx="101000" sy="101000" algn="tl" rotWithShape="0">
              <a:prstClr val="black">
                <a:alpha val="8000"/>
              </a:prstClr>
            </a:outerShdw>
          </a:effectLst>
        </p:spPr>
        <p:txBody>
          <a:bodyPr lIns="180000" tIns="180000" rIns="180000" bIns="180000" anchor="ctr">
            <a:normAutofit/>
          </a:bodyPr>
          <a:lstStyle>
            <a:lvl1pPr marL="9525" indent="-9525" algn="l">
              <a:tabLst/>
              <a:defRPr sz="1200" b="0" i="0">
                <a:solidFill>
                  <a:schemeClr val="accent1"/>
                </a:solidFill>
                <a:latin typeface="Arial" panose="020B0604020202020204" pitchFamily="34" charset="0"/>
                <a:cs typeface="Arial" panose="020B0604020202020204" pitchFamily="34" charset="0"/>
              </a:defRPr>
            </a:lvl1pPr>
            <a:lvl2pPr marL="9525" indent="-9525">
              <a:tabLst/>
              <a:defRPr sz="1200" b="0" i="0">
                <a:solidFill>
                  <a:schemeClr val="accent1"/>
                </a:solidFill>
                <a:latin typeface="Gotham Book" pitchFamily="2" charset="0"/>
              </a:defRPr>
            </a:lvl2pPr>
            <a:lvl3pPr marL="0" indent="0">
              <a:buNone/>
              <a:tabLst/>
              <a:defRPr sz="1200" b="0" i="0">
                <a:solidFill>
                  <a:schemeClr val="accent1"/>
                </a:solidFill>
                <a:latin typeface="Gotham Book" pitchFamily="2" charset="0"/>
              </a:defRPr>
            </a:lvl3pPr>
            <a:lvl4pPr marL="0" indent="0">
              <a:buNone/>
              <a:tabLst/>
              <a:defRPr sz="1200" b="0" i="0">
                <a:solidFill>
                  <a:schemeClr val="accent1"/>
                </a:solidFill>
                <a:latin typeface="Gotham Book" pitchFamily="2" charset="0"/>
              </a:defRPr>
            </a:lvl4pPr>
            <a:lvl5pPr marL="0" indent="0">
              <a:buNone/>
              <a:tabLst/>
              <a:defRPr sz="1200" b="0" i="0">
                <a:solidFill>
                  <a:schemeClr val="accent1"/>
                </a:solidFill>
                <a:latin typeface="Gotham Book" pitchFamily="2" charset="0"/>
              </a:defRPr>
            </a:lvl5pPr>
          </a:lstStyle>
          <a:p>
            <a:pPr lvl="0"/>
            <a:r>
              <a:rPr lang="en-US"/>
              <a:t>Description: </a:t>
            </a:r>
            <a:r>
              <a:rPr lang="en-CA" sz="1200">
                <a:solidFill>
                  <a:schemeClr val="accent1"/>
                </a:solidFill>
                <a:latin typeface="Gotham Book" pitchFamily="2" charset="0"/>
              </a:rPr>
              <a:t>Lorem ipsum dolor sit </a:t>
            </a:r>
            <a:r>
              <a:rPr lang="en-CA" sz="1200" err="1">
                <a:solidFill>
                  <a:schemeClr val="accent1"/>
                </a:solidFill>
                <a:latin typeface="Gotham Book" pitchFamily="2" charset="0"/>
              </a:rPr>
              <a:t>amet</a:t>
            </a:r>
            <a:r>
              <a:rPr lang="en-CA" sz="1200">
                <a:solidFill>
                  <a:schemeClr val="accent1"/>
                </a:solidFill>
                <a:latin typeface="Gotham Book" pitchFamily="2" charset="0"/>
              </a:rPr>
              <a:t>, </a:t>
            </a:r>
            <a:r>
              <a:rPr lang="en-CA" sz="1200" err="1">
                <a:solidFill>
                  <a:schemeClr val="accent1"/>
                </a:solidFill>
                <a:latin typeface="Gotham Book" pitchFamily="2" charset="0"/>
              </a:rPr>
              <a:t>consectetur</a:t>
            </a:r>
            <a:r>
              <a:rPr lang="en-CA" sz="1200">
                <a:solidFill>
                  <a:schemeClr val="accent1"/>
                </a:solidFill>
                <a:latin typeface="Gotham Book" pitchFamily="2" charset="0"/>
              </a:rPr>
              <a:t> </a:t>
            </a:r>
            <a:r>
              <a:rPr lang="en-CA" sz="1200" err="1">
                <a:solidFill>
                  <a:schemeClr val="accent1"/>
                </a:solidFill>
                <a:latin typeface="Gotham Book" pitchFamily="2" charset="0"/>
              </a:rPr>
              <a:t>adipiscing</a:t>
            </a:r>
            <a:r>
              <a:rPr lang="en-CA" sz="1200">
                <a:solidFill>
                  <a:schemeClr val="accent1"/>
                </a:solidFill>
                <a:latin typeface="Gotham Book" pitchFamily="2" charset="0"/>
              </a:rPr>
              <a:t> </a:t>
            </a:r>
            <a:r>
              <a:rPr lang="en-CA" sz="1200" err="1">
                <a:solidFill>
                  <a:schemeClr val="accent1"/>
                </a:solidFill>
                <a:latin typeface="Gotham Book" pitchFamily="2" charset="0"/>
              </a:rPr>
              <a:t>elit</a:t>
            </a:r>
            <a:r>
              <a:rPr lang="en-CA" sz="1200">
                <a:solidFill>
                  <a:schemeClr val="accent1"/>
                </a:solidFill>
                <a:latin typeface="Gotham Book" pitchFamily="2" charset="0"/>
              </a:rPr>
              <a:t>. Cras </a:t>
            </a:r>
            <a:r>
              <a:rPr lang="en-CA" sz="1200" err="1">
                <a:solidFill>
                  <a:schemeClr val="accent1"/>
                </a:solidFill>
                <a:latin typeface="Gotham Book" pitchFamily="2" charset="0"/>
              </a:rPr>
              <a:t>nisl</a:t>
            </a:r>
            <a:r>
              <a:rPr lang="en-CA" sz="1200">
                <a:solidFill>
                  <a:schemeClr val="accent1"/>
                </a:solidFill>
                <a:latin typeface="Gotham Book" pitchFamily="2" charset="0"/>
              </a:rPr>
              <a:t> </a:t>
            </a:r>
            <a:r>
              <a:rPr lang="en-CA" sz="1200" err="1">
                <a:solidFill>
                  <a:schemeClr val="accent1"/>
                </a:solidFill>
                <a:latin typeface="Gotham Book" pitchFamily="2" charset="0"/>
              </a:rPr>
              <a:t>quam</a:t>
            </a:r>
            <a:r>
              <a:rPr lang="en-CA" sz="1200">
                <a:solidFill>
                  <a:schemeClr val="accent1"/>
                </a:solidFill>
                <a:latin typeface="Gotham Book" pitchFamily="2" charset="0"/>
              </a:rPr>
              <a:t>, </a:t>
            </a:r>
            <a:r>
              <a:rPr lang="en-CA" sz="1200" err="1">
                <a:solidFill>
                  <a:schemeClr val="accent1"/>
                </a:solidFill>
                <a:latin typeface="Gotham Book" pitchFamily="2" charset="0"/>
              </a:rPr>
              <a:t>aliquet</a:t>
            </a:r>
            <a:r>
              <a:rPr lang="en-CA" sz="1200">
                <a:solidFill>
                  <a:schemeClr val="accent1"/>
                </a:solidFill>
                <a:latin typeface="Gotham Book" pitchFamily="2" charset="0"/>
              </a:rPr>
              <a:t> </a:t>
            </a:r>
            <a:r>
              <a:rPr lang="en-CA" sz="1200" err="1">
                <a:solidFill>
                  <a:schemeClr val="accent1"/>
                </a:solidFill>
                <a:latin typeface="Gotham Book" pitchFamily="2" charset="0"/>
              </a:rPr>
              <a:t>eget</a:t>
            </a:r>
            <a:r>
              <a:rPr lang="en-CA" sz="1200">
                <a:solidFill>
                  <a:schemeClr val="accent1"/>
                </a:solidFill>
                <a:latin typeface="Gotham Book" pitchFamily="2" charset="0"/>
              </a:rPr>
              <a:t> </a:t>
            </a:r>
            <a:r>
              <a:rPr lang="en-CA" sz="1200" err="1">
                <a:solidFill>
                  <a:schemeClr val="accent1"/>
                </a:solidFill>
                <a:latin typeface="Gotham Book" pitchFamily="2" charset="0"/>
              </a:rPr>
              <a:t>nunc</a:t>
            </a:r>
            <a:r>
              <a:rPr lang="en-CA" sz="1200">
                <a:solidFill>
                  <a:schemeClr val="accent1"/>
                </a:solidFill>
                <a:latin typeface="Gotham Book" pitchFamily="2" charset="0"/>
              </a:rPr>
              <a:t> </a:t>
            </a:r>
            <a:r>
              <a:rPr lang="en-CA" sz="1200" err="1">
                <a:solidFill>
                  <a:schemeClr val="accent1"/>
                </a:solidFill>
                <a:latin typeface="Gotham Book" pitchFamily="2" charset="0"/>
              </a:rPr>
              <a:t>eu</a:t>
            </a:r>
            <a:r>
              <a:rPr lang="en-CA" sz="1200">
                <a:solidFill>
                  <a:schemeClr val="accent1"/>
                </a:solidFill>
                <a:latin typeface="Gotham Book" pitchFamily="2" charset="0"/>
              </a:rPr>
              <a:t>, </a:t>
            </a:r>
            <a:r>
              <a:rPr lang="en-CA" sz="1200" err="1">
                <a:solidFill>
                  <a:schemeClr val="accent1"/>
                </a:solidFill>
                <a:latin typeface="Gotham Book" pitchFamily="2" charset="0"/>
              </a:rPr>
              <a:t>dignissim</a:t>
            </a:r>
            <a:r>
              <a:rPr lang="en-CA" sz="1200">
                <a:solidFill>
                  <a:schemeClr val="accent1"/>
                </a:solidFill>
                <a:latin typeface="Gotham Book" pitchFamily="2" charset="0"/>
              </a:rPr>
              <a:t> pulvinar ipsum. In </a:t>
            </a:r>
            <a:r>
              <a:rPr lang="en-CA" sz="1200" err="1">
                <a:solidFill>
                  <a:schemeClr val="accent1"/>
                </a:solidFill>
                <a:latin typeface="Gotham Book" pitchFamily="2" charset="0"/>
              </a:rPr>
              <a:t>justo</a:t>
            </a:r>
            <a:r>
              <a:rPr lang="en-CA" sz="1200">
                <a:solidFill>
                  <a:schemeClr val="accent1"/>
                </a:solidFill>
                <a:latin typeface="Gotham Book" pitchFamily="2" charset="0"/>
              </a:rPr>
              <a:t> </a:t>
            </a:r>
            <a:r>
              <a:rPr lang="en-CA" sz="1200" err="1">
                <a:solidFill>
                  <a:schemeClr val="accent1"/>
                </a:solidFill>
                <a:latin typeface="Gotham Book" pitchFamily="2" charset="0"/>
              </a:rPr>
              <a:t>dolora</a:t>
            </a:r>
            <a:r>
              <a:rPr lang="en-CA" sz="1200">
                <a:solidFill>
                  <a:schemeClr val="accent1"/>
                </a:solidFill>
                <a:latin typeface="Gotham Book" pitchFamily="2" charset="0"/>
              </a:rPr>
              <a:t>, </a:t>
            </a:r>
            <a:r>
              <a:rPr lang="en-CA" sz="1200" err="1">
                <a:solidFill>
                  <a:schemeClr val="accent1"/>
                </a:solidFill>
                <a:latin typeface="Gotham Book" pitchFamily="2" charset="0"/>
              </a:rPr>
              <a:t>molestie</a:t>
            </a:r>
            <a:r>
              <a:rPr lang="en-CA" sz="1200">
                <a:solidFill>
                  <a:schemeClr val="accent1"/>
                </a:solidFill>
                <a:latin typeface="Gotham Book" pitchFamily="2" charset="0"/>
              </a:rPr>
              <a:t> </a:t>
            </a:r>
            <a:r>
              <a:rPr lang="en-CA" sz="1200" err="1">
                <a:solidFill>
                  <a:schemeClr val="accent1"/>
                </a:solidFill>
                <a:latin typeface="Gotham Book" pitchFamily="2" charset="0"/>
              </a:rPr>
              <a:t>eget</a:t>
            </a:r>
            <a:r>
              <a:rPr lang="en-CA" sz="1200">
                <a:solidFill>
                  <a:schemeClr val="accent1"/>
                </a:solidFill>
                <a:latin typeface="Gotham Book" pitchFamily="2" charset="0"/>
              </a:rPr>
              <a:t> </a:t>
            </a:r>
            <a:r>
              <a:rPr lang="en-CA" sz="1200" err="1">
                <a:solidFill>
                  <a:schemeClr val="accent1"/>
                </a:solidFill>
                <a:latin typeface="Gotham Book" pitchFamily="2" charset="0"/>
              </a:rPr>
              <a:t>erat</a:t>
            </a:r>
            <a:r>
              <a:rPr lang="en-CA" sz="1200">
                <a:solidFill>
                  <a:schemeClr val="accent1"/>
                </a:solidFill>
                <a:latin typeface="Gotham Book" pitchFamily="2" charset="0"/>
              </a:rPr>
              <a:t>.</a:t>
            </a:r>
            <a:r>
              <a:rPr lang="en-US"/>
              <a:t> </a:t>
            </a:r>
          </a:p>
        </p:txBody>
      </p:sp>
    </p:spTree>
    <p:extLst>
      <p:ext uri="{BB962C8B-B14F-4D97-AF65-F5344CB8AC3E}">
        <p14:creationId xmlns:p14="http://schemas.microsoft.com/office/powerpoint/2010/main" val="3660368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olutions 4">
    <p:spTree>
      <p:nvGrpSpPr>
        <p:cNvPr id="1" name=""/>
        <p:cNvGrpSpPr/>
        <p:nvPr/>
      </p:nvGrpSpPr>
      <p:grpSpPr>
        <a:xfrm>
          <a:off x="0" y="0"/>
          <a:ext cx="0" cy="0"/>
          <a:chOff x="0" y="0"/>
          <a:chExt cx="0" cy="0"/>
        </a:xfrm>
      </p:grpSpPr>
      <p:pic>
        <p:nvPicPr>
          <p:cNvPr id="3466" name="Graphic 3465">
            <a:extLst>
              <a:ext uri="{FF2B5EF4-FFF2-40B4-BE49-F238E27FC236}">
                <a16:creationId xmlns:a16="http://schemas.microsoft.com/office/drawing/2014/main" id="{C39E4979-6D2F-2948-98E3-75368119009A}"/>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497" r="36426" b="-2746"/>
          <a:stretch/>
        </p:blipFill>
        <p:spPr>
          <a:xfrm>
            <a:off x="6559258" y="0"/>
            <a:ext cx="5632742" cy="6492873"/>
          </a:xfrm>
          <a:prstGeom prst="rect">
            <a:avLst/>
          </a:prstGeom>
        </p:spPr>
      </p:pic>
      <p:sp>
        <p:nvSpPr>
          <p:cNvPr id="35" name="Round Same Side Corner Rectangle 34">
            <a:extLst>
              <a:ext uri="{FF2B5EF4-FFF2-40B4-BE49-F238E27FC236}">
                <a16:creationId xmlns:a16="http://schemas.microsoft.com/office/drawing/2014/main" id="{6AE4C772-BE5C-8A43-9D0A-83144CE94E73}"/>
              </a:ext>
            </a:extLst>
          </p:cNvPr>
          <p:cNvSpPr/>
          <p:nvPr userDrawn="1"/>
        </p:nvSpPr>
        <p:spPr>
          <a:xfrm rot="10800000">
            <a:off x="-11" y="2472267"/>
            <a:ext cx="12192005" cy="3002844"/>
          </a:xfrm>
          <a:prstGeom prst="round2SameRect">
            <a:avLst>
              <a:gd name="adj1" fmla="val 0"/>
              <a:gd name="adj2" fmla="val 0"/>
            </a:avLst>
          </a:prstGeom>
          <a:solidFill>
            <a:schemeClr val="bg1"/>
          </a:solidFill>
          <a:ln>
            <a:noFill/>
          </a:ln>
          <a:effectLst>
            <a:outerShdw blurRad="211608" sx="101000" sy="101000" algn="ctr" rotWithShape="0">
              <a:prstClr val="black">
                <a:alpha val="8396"/>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457200" y="365126"/>
            <a:ext cx="11277266" cy="486287"/>
          </a:xfrm>
        </p:spPr>
        <p:txBody>
          <a:bodyPr/>
          <a:lstStyle>
            <a:lvl1pPr>
              <a:defRPr sz="3200" b="1" cap="none" spc="0" baseline="0">
                <a:solidFill>
                  <a:schemeClr val="accent1"/>
                </a:solidFill>
                <a:latin typeface="Arial" panose="020B0604020202020204" pitchFamily="34" charset="0"/>
                <a:cs typeface="Arial" panose="020B0604020202020204" pitchFamily="34" charset="0"/>
              </a:defRPr>
            </a:lvl1pPr>
          </a:lstStyle>
          <a:p>
            <a:r>
              <a:rPr lang="en-US"/>
              <a:t>Add a Solutions Title (max. 2 line)</a:t>
            </a:r>
            <a:endParaRPr lang="en-CA"/>
          </a:p>
        </p:txBody>
      </p:sp>
      <p:sp>
        <p:nvSpPr>
          <p:cNvPr id="18" name="Text Placeholder 3">
            <a:extLst>
              <a:ext uri="{FF2B5EF4-FFF2-40B4-BE49-F238E27FC236}">
                <a16:creationId xmlns:a16="http://schemas.microsoft.com/office/drawing/2014/main" id="{7789B4A3-FCE3-D54F-9ADF-A82BACC7002C}"/>
              </a:ext>
            </a:extLst>
          </p:cNvPr>
          <p:cNvSpPr>
            <a:spLocks noGrp="1"/>
          </p:cNvSpPr>
          <p:nvPr>
            <p:ph type="body" sz="quarter" idx="20" hasCustomPrompt="1"/>
          </p:nvPr>
        </p:nvSpPr>
        <p:spPr>
          <a:xfrm>
            <a:off x="457199" y="766073"/>
            <a:ext cx="11277266" cy="262627"/>
          </a:xfrm>
        </p:spPr>
        <p:txBody>
          <a:bodyPr tIns="108000" anchor="ctr">
            <a:noAutofit/>
          </a:bodyPr>
          <a:lstStyle>
            <a:lvl1pPr>
              <a:defRPr sz="1800" b="0">
                <a:latin typeface="Arial" panose="020B0604020202020204" pitchFamily="34" charset="0"/>
                <a:cs typeface="Arial" panose="020B0604020202020204" pitchFamily="34" charset="0"/>
              </a:defRPr>
            </a:lvl1pPr>
          </a:lstStyle>
          <a:p>
            <a:pPr lvl="0"/>
            <a:r>
              <a:rPr lang="en-US"/>
              <a:t>Subtitle goes here</a:t>
            </a:r>
          </a:p>
        </p:txBody>
      </p:sp>
      <p:sp>
        <p:nvSpPr>
          <p:cNvPr id="5" name="Footer Placeholder 4">
            <a:extLst>
              <a:ext uri="{FF2B5EF4-FFF2-40B4-BE49-F238E27FC236}">
                <a16:creationId xmlns:a16="http://schemas.microsoft.com/office/drawing/2014/main" id="{50371CFF-CEB8-9242-9FFA-53ED65598ADE}"/>
              </a:ext>
            </a:extLst>
          </p:cNvPr>
          <p:cNvSpPr>
            <a:spLocks noGrp="1"/>
          </p:cNvSpPr>
          <p:nvPr>
            <p:ph type="ftr" sz="quarter" idx="23"/>
          </p:nvPr>
        </p:nvSpPr>
        <p:spPr/>
        <p:txBody>
          <a:bodyPr/>
          <a:lstStyle>
            <a:lvl1pPr>
              <a:defRPr>
                <a:latin typeface="Arial" panose="020B0604020202020204" pitchFamily="34" charset="0"/>
                <a:cs typeface="Arial" panose="020B0604020202020204" pitchFamily="34" charset="0"/>
              </a:defRPr>
            </a:lvl1pPr>
          </a:lstStyle>
          <a:p>
            <a:endParaRPr lang="en-CA">
              <a:solidFill>
                <a:prstClr val="black">
                  <a:tint val="75000"/>
                </a:prstClr>
              </a:solidFill>
            </a:endParaRPr>
          </a:p>
        </p:txBody>
      </p:sp>
      <p:sp>
        <p:nvSpPr>
          <p:cNvPr id="17" name="Oval 16">
            <a:extLst>
              <a:ext uri="{FF2B5EF4-FFF2-40B4-BE49-F238E27FC236}">
                <a16:creationId xmlns:a16="http://schemas.microsoft.com/office/drawing/2014/main" id="{3F9EB2E9-FBD0-F644-BA77-461BD8FD7FB0}"/>
              </a:ext>
            </a:extLst>
          </p:cNvPr>
          <p:cNvSpPr/>
          <p:nvPr userDrawn="1"/>
        </p:nvSpPr>
        <p:spPr>
          <a:xfrm>
            <a:off x="897607" y="1800458"/>
            <a:ext cx="1324800" cy="1324800"/>
          </a:xfrm>
          <a:prstGeom prst="ellipse">
            <a:avLst/>
          </a:prstGeom>
          <a:solidFill>
            <a:schemeClr val="accent1">
              <a:lumMod val="10000"/>
              <a:lumOff val="90000"/>
              <a:alpha val="90456"/>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a:solidFill>
                  <a:schemeClr val="accent1"/>
                </a:solidFill>
                <a:latin typeface="Arial" panose="020B0604020202020204" pitchFamily="34" charset="0"/>
                <a:cs typeface="Arial" panose="020B0604020202020204" pitchFamily="34" charset="0"/>
              </a:rPr>
              <a:t>Icon</a:t>
            </a:r>
          </a:p>
        </p:txBody>
      </p:sp>
      <p:sp>
        <p:nvSpPr>
          <p:cNvPr id="19" name="Oval 18">
            <a:extLst>
              <a:ext uri="{FF2B5EF4-FFF2-40B4-BE49-F238E27FC236}">
                <a16:creationId xmlns:a16="http://schemas.microsoft.com/office/drawing/2014/main" id="{89F4644B-AFEA-FD49-9881-A5D469A4740C}"/>
              </a:ext>
            </a:extLst>
          </p:cNvPr>
          <p:cNvSpPr/>
          <p:nvPr userDrawn="1"/>
        </p:nvSpPr>
        <p:spPr>
          <a:xfrm>
            <a:off x="6945319" y="1800458"/>
            <a:ext cx="1324800" cy="1324800"/>
          </a:xfrm>
          <a:prstGeom prst="ellipse">
            <a:avLst/>
          </a:prstGeom>
          <a:solidFill>
            <a:schemeClr val="accent1">
              <a:lumMod val="10000"/>
              <a:lumOff val="90000"/>
              <a:alpha val="90456"/>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a:solidFill>
                  <a:schemeClr val="accent1"/>
                </a:solidFill>
                <a:latin typeface="Arial" panose="020B0604020202020204" pitchFamily="34" charset="0"/>
                <a:cs typeface="Arial" panose="020B0604020202020204" pitchFamily="34" charset="0"/>
              </a:rPr>
              <a:t>Icon</a:t>
            </a:r>
          </a:p>
        </p:txBody>
      </p:sp>
      <p:sp>
        <p:nvSpPr>
          <p:cNvPr id="25" name="Oval 24">
            <a:extLst>
              <a:ext uri="{FF2B5EF4-FFF2-40B4-BE49-F238E27FC236}">
                <a16:creationId xmlns:a16="http://schemas.microsoft.com/office/drawing/2014/main" id="{EDFBCA04-F77E-8840-B60A-3A06B2FD938D}"/>
              </a:ext>
            </a:extLst>
          </p:cNvPr>
          <p:cNvSpPr/>
          <p:nvPr userDrawn="1"/>
        </p:nvSpPr>
        <p:spPr>
          <a:xfrm>
            <a:off x="9969175" y="1800458"/>
            <a:ext cx="1324800" cy="1324800"/>
          </a:xfrm>
          <a:prstGeom prst="ellipse">
            <a:avLst/>
          </a:prstGeom>
          <a:solidFill>
            <a:schemeClr val="accent1">
              <a:lumMod val="10000"/>
              <a:lumOff val="90000"/>
              <a:alpha val="90456"/>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a:solidFill>
                  <a:schemeClr val="accent1"/>
                </a:solidFill>
                <a:latin typeface="Arial" panose="020B0604020202020204" pitchFamily="34" charset="0"/>
                <a:cs typeface="Arial" panose="020B0604020202020204" pitchFamily="34" charset="0"/>
              </a:rPr>
              <a:t>Icon</a:t>
            </a:r>
          </a:p>
        </p:txBody>
      </p:sp>
      <p:sp>
        <p:nvSpPr>
          <p:cNvPr id="28" name="Oval 27">
            <a:extLst>
              <a:ext uri="{FF2B5EF4-FFF2-40B4-BE49-F238E27FC236}">
                <a16:creationId xmlns:a16="http://schemas.microsoft.com/office/drawing/2014/main" id="{9A4A14A5-1D5C-9F4D-B165-8B0350F3EF29}"/>
              </a:ext>
            </a:extLst>
          </p:cNvPr>
          <p:cNvSpPr/>
          <p:nvPr userDrawn="1"/>
        </p:nvSpPr>
        <p:spPr>
          <a:xfrm>
            <a:off x="3921463" y="1800458"/>
            <a:ext cx="1324800" cy="1324800"/>
          </a:xfrm>
          <a:prstGeom prst="ellipse">
            <a:avLst/>
          </a:prstGeom>
          <a:solidFill>
            <a:schemeClr val="accent1">
              <a:lumMod val="10000"/>
              <a:lumOff val="90000"/>
              <a:alpha val="90456"/>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b="1">
                <a:solidFill>
                  <a:schemeClr val="accent1"/>
                </a:solidFill>
                <a:latin typeface="Arial" panose="020B0604020202020204" pitchFamily="34" charset="0"/>
                <a:cs typeface="Arial" panose="020B0604020202020204" pitchFamily="34" charset="0"/>
              </a:rPr>
              <a:t>Icon</a:t>
            </a:r>
          </a:p>
        </p:txBody>
      </p:sp>
      <p:sp>
        <p:nvSpPr>
          <p:cNvPr id="9" name="Text Placeholder 8">
            <a:extLst>
              <a:ext uri="{FF2B5EF4-FFF2-40B4-BE49-F238E27FC236}">
                <a16:creationId xmlns:a16="http://schemas.microsoft.com/office/drawing/2014/main" id="{6B5B4442-594D-D641-8375-A36CE28B2231}"/>
              </a:ext>
            </a:extLst>
          </p:cNvPr>
          <p:cNvSpPr>
            <a:spLocks noGrp="1"/>
          </p:cNvSpPr>
          <p:nvPr>
            <p:ph type="body" sz="quarter" idx="24" hasCustomPrompt="1"/>
          </p:nvPr>
        </p:nvSpPr>
        <p:spPr>
          <a:xfrm>
            <a:off x="592035" y="3144121"/>
            <a:ext cx="1916747" cy="677109"/>
          </a:xfrm>
        </p:spPr>
        <p:txBody>
          <a:bodyPr anchor="b">
            <a:noAutofit/>
          </a:bodyPr>
          <a:lstStyle>
            <a:lvl1pPr marL="9525" indent="0" algn="ctr">
              <a:buFontTx/>
              <a:buNone/>
              <a:tabLst>
                <a:tab pos="620713" algn="l"/>
              </a:tabLst>
              <a:defRPr sz="1800" b="0" i="0">
                <a:latin typeface="Arial" panose="020B0604020202020204" pitchFamily="34" charset="0"/>
                <a:cs typeface="Arial" panose="020B0604020202020204" pitchFamily="34" charset="0"/>
              </a:defRPr>
            </a:lvl1pPr>
            <a:lvl2pPr marL="9525" indent="0">
              <a:buFontTx/>
              <a:buNone/>
              <a:tabLst>
                <a:tab pos="620713" algn="l"/>
              </a:tabLst>
              <a:defRPr sz="1800" b="0" i="0">
                <a:latin typeface="Gotham Medium" pitchFamily="2" charset="0"/>
              </a:defRPr>
            </a:lvl2pPr>
            <a:lvl3pPr marL="9525" indent="0">
              <a:buFontTx/>
              <a:buNone/>
              <a:tabLst>
                <a:tab pos="620713" algn="l"/>
              </a:tabLst>
              <a:defRPr sz="1800" b="0" i="0">
                <a:latin typeface="Gotham Medium" pitchFamily="2" charset="0"/>
              </a:defRPr>
            </a:lvl3pPr>
            <a:lvl4pPr marL="9525" indent="0">
              <a:buFontTx/>
              <a:buNone/>
              <a:tabLst>
                <a:tab pos="620713" algn="l"/>
              </a:tabLst>
              <a:defRPr sz="1800" b="0" i="0">
                <a:latin typeface="Gotham Medium" pitchFamily="2" charset="0"/>
              </a:defRPr>
            </a:lvl4pPr>
            <a:lvl5pPr marL="9525" indent="0">
              <a:buFontTx/>
              <a:buNone/>
              <a:tabLst>
                <a:tab pos="620713" algn="l"/>
              </a:tabLst>
              <a:defRPr sz="1800" b="0" i="0">
                <a:latin typeface="Gotham Medium" pitchFamily="2" charset="0"/>
              </a:defRPr>
            </a:lvl5pPr>
          </a:lstStyle>
          <a:p>
            <a:pPr lvl="0"/>
            <a:r>
              <a:rPr lang="en-US"/>
              <a:t>Add a Title</a:t>
            </a:r>
          </a:p>
        </p:txBody>
      </p:sp>
      <p:sp>
        <p:nvSpPr>
          <p:cNvPr id="34" name="Text Placeholder 8">
            <a:extLst>
              <a:ext uri="{FF2B5EF4-FFF2-40B4-BE49-F238E27FC236}">
                <a16:creationId xmlns:a16="http://schemas.microsoft.com/office/drawing/2014/main" id="{6F21C357-A697-0D43-988A-5EE8D6C4B27F}"/>
              </a:ext>
            </a:extLst>
          </p:cNvPr>
          <p:cNvSpPr>
            <a:spLocks noGrp="1"/>
          </p:cNvSpPr>
          <p:nvPr>
            <p:ph type="body" sz="quarter" idx="25" hasCustomPrompt="1"/>
          </p:nvPr>
        </p:nvSpPr>
        <p:spPr>
          <a:xfrm>
            <a:off x="592035" y="3821230"/>
            <a:ext cx="1916747" cy="1303926"/>
          </a:xfrm>
        </p:spPr>
        <p:txBody>
          <a:bodyPr anchor="t">
            <a:noAutofit/>
          </a:bodyPr>
          <a:lstStyle>
            <a:lvl1pPr marL="9525" indent="0" algn="ctr">
              <a:buFontTx/>
              <a:buNone/>
              <a:tabLst>
                <a:tab pos="620713" algn="l"/>
              </a:tabLst>
              <a:defRPr sz="1400" b="0" i="0">
                <a:latin typeface="Arial" panose="020B0604020202020204" pitchFamily="34" charset="0"/>
                <a:cs typeface="Arial" panose="020B0604020202020204" pitchFamily="34" charset="0"/>
              </a:defRPr>
            </a:lvl1pPr>
            <a:lvl2pPr marL="9525" indent="0" algn="ctr">
              <a:buFontTx/>
              <a:buNone/>
              <a:tabLst>
                <a:tab pos="620713" algn="l"/>
              </a:tabLst>
              <a:defRPr sz="1400" b="0" i="0">
                <a:latin typeface="Gotham Book" pitchFamily="2" charset="0"/>
              </a:defRPr>
            </a:lvl2pPr>
            <a:lvl3pPr marL="9525" indent="0" algn="ctr">
              <a:buFontTx/>
              <a:buNone/>
              <a:tabLst>
                <a:tab pos="620713" algn="l"/>
              </a:tabLst>
              <a:defRPr sz="1400" b="0" i="0">
                <a:latin typeface="Gotham Book" pitchFamily="2" charset="0"/>
              </a:defRPr>
            </a:lvl3pPr>
            <a:lvl4pPr marL="9525" indent="0">
              <a:buFontTx/>
              <a:buNone/>
              <a:tabLst>
                <a:tab pos="620713" algn="l"/>
              </a:tabLst>
              <a:defRPr sz="1400" b="0" i="0">
                <a:latin typeface="Gotham Book" pitchFamily="2" charset="0"/>
              </a:defRPr>
            </a:lvl4pPr>
            <a:lvl5pPr marL="9525" indent="0" algn="ctr">
              <a:buFontTx/>
              <a:buNone/>
              <a:tabLst>
                <a:tab pos="620713" algn="l"/>
              </a:tabLst>
              <a:defRPr sz="1400" b="0" i="0">
                <a:latin typeface="Gotham Book" pitchFamily="2" charset="0"/>
              </a:defRPr>
            </a:lvl5pPr>
            <a:lvl9pPr marL="9525" indent="0" algn="ctr">
              <a:buNone/>
              <a:tabLst/>
              <a:defRPr sz="1400" b="0" i="0">
                <a:latin typeface="Gotham Book" pitchFamily="2" charset="0"/>
              </a:defRPr>
            </a:lvl9pPr>
          </a:lstStyle>
          <a:p>
            <a:pPr lvl="0"/>
            <a:r>
              <a:rPr lang="en-US"/>
              <a:t>Add a short description.</a:t>
            </a:r>
            <a:endParaRPr lang="en-CA"/>
          </a:p>
        </p:txBody>
      </p:sp>
      <p:sp>
        <p:nvSpPr>
          <p:cNvPr id="10" name="Oval 9">
            <a:extLst>
              <a:ext uri="{FF2B5EF4-FFF2-40B4-BE49-F238E27FC236}">
                <a16:creationId xmlns:a16="http://schemas.microsoft.com/office/drawing/2014/main" id="{45837597-67A1-9641-BAAC-F4AD5FD26703}"/>
              </a:ext>
            </a:extLst>
          </p:cNvPr>
          <p:cNvSpPr/>
          <p:nvPr userDrawn="1"/>
        </p:nvSpPr>
        <p:spPr>
          <a:xfrm>
            <a:off x="887468" y="1802712"/>
            <a:ext cx="1325880" cy="1325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latin typeface="Arial" panose="020B060402020202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id="{46C2F42A-4713-DC4F-9F23-6C9EF6F33140}"/>
              </a:ext>
            </a:extLst>
          </p:cNvPr>
          <p:cNvSpPr>
            <a:spLocks noGrp="1"/>
          </p:cNvSpPr>
          <p:nvPr>
            <p:ph sz="quarter" idx="26" hasCustomPrompt="1"/>
          </p:nvPr>
        </p:nvSpPr>
        <p:spPr>
          <a:xfrm>
            <a:off x="890802" y="1806046"/>
            <a:ext cx="1319213" cy="1319212"/>
          </a:xfrm>
          <a:prstGeom prst="ellipse">
            <a:avLst/>
          </a:prstGeom>
        </p:spPr>
        <p:txBody>
          <a:bodyPr anchor="ctr">
            <a:normAutofit/>
          </a:bodyPr>
          <a:lstStyle>
            <a:lvl1pPr algn="ctr">
              <a:defRPr sz="1400">
                <a:latin typeface="Arial" panose="020B0604020202020204" pitchFamily="34" charset="0"/>
                <a:cs typeface="Arial" panose="020B0604020202020204" pitchFamily="34" charset="0"/>
              </a:defRPr>
            </a:lvl1pPr>
          </a:lstStyle>
          <a:p>
            <a:pPr lvl="0"/>
            <a:r>
              <a:rPr lang="en-US"/>
              <a:t>Insert an icon</a:t>
            </a:r>
            <a:endParaRPr lang="en-CA"/>
          </a:p>
        </p:txBody>
      </p:sp>
      <p:sp>
        <p:nvSpPr>
          <p:cNvPr id="36" name="Text Placeholder 8">
            <a:extLst>
              <a:ext uri="{FF2B5EF4-FFF2-40B4-BE49-F238E27FC236}">
                <a16:creationId xmlns:a16="http://schemas.microsoft.com/office/drawing/2014/main" id="{4F417218-D045-5E4F-9A40-5CE6D4884E8C}"/>
              </a:ext>
            </a:extLst>
          </p:cNvPr>
          <p:cNvSpPr>
            <a:spLocks noGrp="1"/>
          </p:cNvSpPr>
          <p:nvPr>
            <p:ph type="body" sz="quarter" idx="27" hasCustomPrompt="1"/>
          </p:nvPr>
        </p:nvSpPr>
        <p:spPr>
          <a:xfrm>
            <a:off x="9683218" y="3144121"/>
            <a:ext cx="1916747" cy="677109"/>
          </a:xfrm>
        </p:spPr>
        <p:txBody>
          <a:bodyPr anchor="b">
            <a:noAutofit/>
          </a:bodyPr>
          <a:lstStyle>
            <a:lvl1pPr marL="9525" indent="0" algn="ctr">
              <a:buFontTx/>
              <a:buNone/>
              <a:tabLst>
                <a:tab pos="620713" algn="l"/>
              </a:tabLst>
              <a:defRPr sz="1800" b="0" i="0">
                <a:latin typeface="Arial" panose="020B0604020202020204" pitchFamily="34" charset="0"/>
                <a:cs typeface="Arial" panose="020B0604020202020204" pitchFamily="34" charset="0"/>
              </a:defRPr>
            </a:lvl1pPr>
            <a:lvl2pPr marL="9525" indent="0">
              <a:buFontTx/>
              <a:buNone/>
              <a:tabLst>
                <a:tab pos="620713" algn="l"/>
              </a:tabLst>
              <a:defRPr sz="1800" b="0" i="0">
                <a:latin typeface="Gotham Medium" pitchFamily="2" charset="0"/>
              </a:defRPr>
            </a:lvl2pPr>
            <a:lvl3pPr marL="9525" indent="0">
              <a:buFontTx/>
              <a:buNone/>
              <a:tabLst>
                <a:tab pos="620713" algn="l"/>
              </a:tabLst>
              <a:defRPr sz="1800" b="0" i="0">
                <a:latin typeface="Gotham Medium" pitchFamily="2" charset="0"/>
              </a:defRPr>
            </a:lvl3pPr>
            <a:lvl4pPr marL="9525" indent="0">
              <a:buFontTx/>
              <a:buNone/>
              <a:tabLst>
                <a:tab pos="620713" algn="l"/>
              </a:tabLst>
              <a:defRPr sz="1800" b="0" i="0">
                <a:latin typeface="Gotham Medium" pitchFamily="2" charset="0"/>
              </a:defRPr>
            </a:lvl4pPr>
            <a:lvl5pPr marL="9525" indent="0">
              <a:buFontTx/>
              <a:buNone/>
              <a:tabLst>
                <a:tab pos="620713" algn="l"/>
              </a:tabLst>
              <a:defRPr sz="1800" b="0" i="0">
                <a:latin typeface="Gotham Medium" pitchFamily="2" charset="0"/>
              </a:defRPr>
            </a:lvl5pPr>
          </a:lstStyle>
          <a:p>
            <a:pPr lvl="0"/>
            <a:r>
              <a:rPr lang="en-US"/>
              <a:t>Add a Title</a:t>
            </a:r>
          </a:p>
        </p:txBody>
      </p:sp>
      <p:sp>
        <p:nvSpPr>
          <p:cNvPr id="37" name="Text Placeholder 8">
            <a:extLst>
              <a:ext uri="{FF2B5EF4-FFF2-40B4-BE49-F238E27FC236}">
                <a16:creationId xmlns:a16="http://schemas.microsoft.com/office/drawing/2014/main" id="{1EAC045A-9E6C-3146-98D2-B4E86FEF80E7}"/>
              </a:ext>
            </a:extLst>
          </p:cNvPr>
          <p:cNvSpPr>
            <a:spLocks noGrp="1"/>
          </p:cNvSpPr>
          <p:nvPr>
            <p:ph type="body" sz="quarter" idx="28" hasCustomPrompt="1"/>
          </p:nvPr>
        </p:nvSpPr>
        <p:spPr>
          <a:xfrm>
            <a:off x="9683218" y="3821230"/>
            <a:ext cx="1916747" cy="1303926"/>
          </a:xfrm>
        </p:spPr>
        <p:txBody>
          <a:bodyPr anchor="t">
            <a:noAutofit/>
          </a:bodyPr>
          <a:lstStyle>
            <a:lvl1pPr marL="9525" indent="0" algn="ctr">
              <a:buFontTx/>
              <a:buNone/>
              <a:tabLst>
                <a:tab pos="620713" algn="l"/>
              </a:tabLst>
              <a:defRPr sz="1400" b="0" i="0">
                <a:latin typeface="Arial" panose="020B0604020202020204" pitchFamily="34" charset="0"/>
                <a:cs typeface="Arial" panose="020B0604020202020204" pitchFamily="34" charset="0"/>
              </a:defRPr>
            </a:lvl1pPr>
            <a:lvl2pPr marL="9525" indent="0" algn="ctr">
              <a:buFontTx/>
              <a:buNone/>
              <a:tabLst>
                <a:tab pos="620713" algn="l"/>
              </a:tabLst>
              <a:defRPr sz="1400" b="0" i="0">
                <a:latin typeface="Gotham Book" pitchFamily="2" charset="0"/>
              </a:defRPr>
            </a:lvl2pPr>
            <a:lvl3pPr marL="9525" indent="0" algn="ctr">
              <a:buFontTx/>
              <a:buNone/>
              <a:tabLst>
                <a:tab pos="620713" algn="l"/>
              </a:tabLst>
              <a:defRPr sz="1400" b="0" i="0">
                <a:latin typeface="Gotham Book" pitchFamily="2" charset="0"/>
              </a:defRPr>
            </a:lvl3pPr>
            <a:lvl4pPr marL="9525" indent="0">
              <a:buFontTx/>
              <a:buNone/>
              <a:tabLst>
                <a:tab pos="620713" algn="l"/>
              </a:tabLst>
              <a:defRPr sz="1400" b="0" i="0">
                <a:latin typeface="Gotham Book" pitchFamily="2" charset="0"/>
              </a:defRPr>
            </a:lvl4pPr>
            <a:lvl5pPr marL="9525" indent="0" algn="ctr">
              <a:buFontTx/>
              <a:buNone/>
              <a:tabLst>
                <a:tab pos="620713" algn="l"/>
              </a:tabLst>
              <a:defRPr sz="1400" b="0" i="0">
                <a:latin typeface="Gotham Book" pitchFamily="2" charset="0"/>
              </a:defRPr>
            </a:lvl5pPr>
            <a:lvl9pPr marL="9525" indent="0" algn="ctr">
              <a:buNone/>
              <a:tabLst/>
              <a:defRPr sz="1400" b="0" i="0">
                <a:latin typeface="Gotham Book" pitchFamily="2" charset="0"/>
              </a:defRPr>
            </a:lvl9pPr>
          </a:lstStyle>
          <a:p>
            <a:pPr lvl="0"/>
            <a:r>
              <a:rPr lang="en-US"/>
              <a:t>Add a short description.</a:t>
            </a:r>
            <a:endParaRPr lang="en-CA"/>
          </a:p>
        </p:txBody>
      </p:sp>
      <p:sp>
        <p:nvSpPr>
          <p:cNvPr id="38" name="Oval 37">
            <a:extLst>
              <a:ext uri="{FF2B5EF4-FFF2-40B4-BE49-F238E27FC236}">
                <a16:creationId xmlns:a16="http://schemas.microsoft.com/office/drawing/2014/main" id="{D548EEEB-A35D-BA41-A94C-0E10A3CADFDB}"/>
              </a:ext>
            </a:extLst>
          </p:cNvPr>
          <p:cNvSpPr/>
          <p:nvPr userDrawn="1"/>
        </p:nvSpPr>
        <p:spPr>
          <a:xfrm>
            <a:off x="9978651" y="1802712"/>
            <a:ext cx="1325880" cy="1325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latin typeface="Arial" panose="020B0604020202020204" pitchFamily="34" charset="0"/>
              <a:cs typeface="Arial" panose="020B0604020202020204" pitchFamily="34" charset="0"/>
            </a:endParaRPr>
          </a:p>
        </p:txBody>
      </p:sp>
      <p:sp>
        <p:nvSpPr>
          <p:cNvPr id="39" name="Content Placeholder 11">
            <a:extLst>
              <a:ext uri="{FF2B5EF4-FFF2-40B4-BE49-F238E27FC236}">
                <a16:creationId xmlns:a16="http://schemas.microsoft.com/office/drawing/2014/main" id="{967F1E6E-CA9D-E645-B441-812D1D90A9AB}"/>
              </a:ext>
            </a:extLst>
          </p:cNvPr>
          <p:cNvSpPr>
            <a:spLocks noGrp="1"/>
          </p:cNvSpPr>
          <p:nvPr>
            <p:ph sz="quarter" idx="29" hasCustomPrompt="1"/>
          </p:nvPr>
        </p:nvSpPr>
        <p:spPr>
          <a:xfrm>
            <a:off x="9981985" y="1806046"/>
            <a:ext cx="1319213" cy="1319212"/>
          </a:xfrm>
          <a:prstGeom prst="ellipse">
            <a:avLst/>
          </a:prstGeom>
        </p:spPr>
        <p:txBody>
          <a:bodyPr anchor="ctr">
            <a:normAutofit/>
          </a:bodyPr>
          <a:lstStyle>
            <a:lvl1pPr algn="ctr">
              <a:defRPr sz="1400">
                <a:latin typeface="Arial" panose="020B0604020202020204" pitchFamily="34" charset="0"/>
                <a:cs typeface="Arial" panose="020B0604020202020204" pitchFamily="34" charset="0"/>
              </a:defRPr>
            </a:lvl1pPr>
          </a:lstStyle>
          <a:p>
            <a:pPr lvl="0"/>
            <a:r>
              <a:rPr lang="en-US"/>
              <a:t>Insert an icon</a:t>
            </a:r>
            <a:endParaRPr lang="en-CA"/>
          </a:p>
        </p:txBody>
      </p:sp>
      <p:sp>
        <p:nvSpPr>
          <p:cNvPr id="40" name="Text Placeholder 8">
            <a:extLst>
              <a:ext uri="{FF2B5EF4-FFF2-40B4-BE49-F238E27FC236}">
                <a16:creationId xmlns:a16="http://schemas.microsoft.com/office/drawing/2014/main" id="{8904E1D9-09A8-E946-89AF-ED26A3007FD8}"/>
              </a:ext>
            </a:extLst>
          </p:cNvPr>
          <p:cNvSpPr>
            <a:spLocks noGrp="1"/>
          </p:cNvSpPr>
          <p:nvPr>
            <p:ph type="body" sz="quarter" idx="30" hasCustomPrompt="1"/>
          </p:nvPr>
        </p:nvSpPr>
        <p:spPr>
          <a:xfrm>
            <a:off x="6647642" y="3144121"/>
            <a:ext cx="1916747" cy="677109"/>
          </a:xfrm>
        </p:spPr>
        <p:txBody>
          <a:bodyPr anchor="b">
            <a:noAutofit/>
          </a:bodyPr>
          <a:lstStyle>
            <a:lvl1pPr marL="9525" indent="0" algn="ctr">
              <a:buFontTx/>
              <a:buNone/>
              <a:tabLst>
                <a:tab pos="620713" algn="l"/>
              </a:tabLst>
              <a:defRPr sz="1800" b="0" i="0">
                <a:latin typeface="Arial" panose="020B0604020202020204" pitchFamily="34" charset="0"/>
                <a:cs typeface="Arial" panose="020B0604020202020204" pitchFamily="34" charset="0"/>
              </a:defRPr>
            </a:lvl1pPr>
            <a:lvl2pPr marL="9525" indent="0">
              <a:buFontTx/>
              <a:buNone/>
              <a:tabLst>
                <a:tab pos="620713" algn="l"/>
              </a:tabLst>
              <a:defRPr sz="1800" b="0" i="0">
                <a:latin typeface="Gotham Medium" pitchFamily="2" charset="0"/>
              </a:defRPr>
            </a:lvl2pPr>
            <a:lvl3pPr marL="9525" indent="0">
              <a:buFontTx/>
              <a:buNone/>
              <a:tabLst>
                <a:tab pos="620713" algn="l"/>
              </a:tabLst>
              <a:defRPr sz="1800" b="0" i="0">
                <a:latin typeface="Gotham Medium" pitchFamily="2" charset="0"/>
              </a:defRPr>
            </a:lvl3pPr>
            <a:lvl4pPr marL="9525" indent="0">
              <a:buFontTx/>
              <a:buNone/>
              <a:tabLst>
                <a:tab pos="620713" algn="l"/>
              </a:tabLst>
              <a:defRPr sz="1800" b="0" i="0">
                <a:latin typeface="Gotham Medium" pitchFamily="2" charset="0"/>
              </a:defRPr>
            </a:lvl4pPr>
            <a:lvl5pPr marL="9525" indent="0">
              <a:buFontTx/>
              <a:buNone/>
              <a:tabLst>
                <a:tab pos="620713" algn="l"/>
              </a:tabLst>
              <a:defRPr sz="1800" b="0" i="0">
                <a:latin typeface="Gotham Medium" pitchFamily="2" charset="0"/>
              </a:defRPr>
            </a:lvl5pPr>
          </a:lstStyle>
          <a:p>
            <a:pPr lvl="0"/>
            <a:r>
              <a:rPr lang="en-US"/>
              <a:t>Add a Title</a:t>
            </a:r>
          </a:p>
        </p:txBody>
      </p:sp>
      <p:sp>
        <p:nvSpPr>
          <p:cNvPr id="41" name="Text Placeholder 8">
            <a:extLst>
              <a:ext uri="{FF2B5EF4-FFF2-40B4-BE49-F238E27FC236}">
                <a16:creationId xmlns:a16="http://schemas.microsoft.com/office/drawing/2014/main" id="{411F83A2-FAA4-7B48-9817-6D6EC67C2F0A}"/>
              </a:ext>
            </a:extLst>
          </p:cNvPr>
          <p:cNvSpPr>
            <a:spLocks noGrp="1"/>
          </p:cNvSpPr>
          <p:nvPr>
            <p:ph type="body" sz="quarter" idx="31" hasCustomPrompt="1"/>
          </p:nvPr>
        </p:nvSpPr>
        <p:spPr>
          <a:xfrm>
            <a:off x="6647642" y="3821230"/>
            <a:ext cx="1916747" cy="1303926"/>
          </a:xfrm>
        </p:spPr>
        <p:txBody>
          <a:bodyPr anchor="t">
            <a:noAutofit/>
          </a:bodyPr>
          <a:lstStyle>
            <a:lvl1pPr marL="9525" indent="0" algn="ctr">
              <a:buFontTx/>
              <a:buNone/>
              <a:tabLst>
                <a:tab pos="620713" algn="l"/>
              </a:tabLst>
              <a:defRPr sz="1400" b="0" i="0">
                <a:latin typeface="Arial" panose="020B0604020202020204" pitchFamily="34" charset="0"/>
                <a:cs typeface="Arial" panose="020B0604020202020204" pitchFamily="34" charset="0"/>
              </a:defRPr>
            </a:lvl1pPr>
            <a:lvl2pPr marL="9525" indent="0" algn="ctr">
              <a:buFontTx/>
              <a:buNone/>
              <a:tabLst>
                <a:tab pos="620713" algn="l"/>
              </a:tabLst>
              <a:defRPr sz="1400" b="0" i="0">
                <a:latin typeface="Gotham Book" pitchFamily="2" charset="0"/>
              </a:defRPr>
            </a:lvl2pPr>
            <a:lvl3pPr marL="9525" indent="0" algn="ctr">
              <a:buFontTx/>
              <a:buNone/>
              <a:tabLst>
                <a:tab pos="620713" algn="l"/>
              </a:tabLst>
              <a:defRPr sz="1400" b="0" i="0">
                <a:latin typeface="Gotham Book" pitchFamily="2" charset="0"/>
              </a:defRPr>
            </a:lvl3pPr>
            <a:lvl4pPr marL="9525" indent="0">
              <a:buFontTx/>
              <a:buNone/>
              <a:tabLst>
                <a:tab pos="620713" algn="l"/>
              </a:tabLst>
              <a:defRPr sz="1400" b="0" i="0">
                <a:latin typeface="Gotham Book" pitchFamily="2" charset="0"/>
              </a:defRPr>
            </a:lvl4pPr>
            <a:lvl5pPr marL="9525" indent="0" algn="ctr">
              <a:buFontTx/>
              <a:buNone/>
              <a:tabLst>
                <a:tab pos="620713" algn="l"/>
              </a:tabLst>
              <a:defRPr sz="1400" b="0" i="0">
                <a:latin typeface="Gotham Book" pitchFamily="2" charset="0"/>
              </a:defRPr>
            </a:lvl5pPr>
            <a:lvl9pPr marL="9525" indent="0" algn="ctr">
              <a:buNone/>
              <a:tabLst/>
              <a:defRPr sz="1400" b="0" i="0">
                <a:latin typeface="Gotham Book" pitchFamily="2" charset="0"/>
              </a:defRPr>
            </a:lvl9pPr>
          </a:lstStyle>
          <a:p>
            <a:pPr lvl="0"/>
            <a:r>
              <a:rPr lang="en-US"/>
              <a:t>Add a short description.</a:t>
            </a:r>
            <a:endParaRPr lang="en-CA"/>
          </a:p>
        </p:txBody>
      </p:sp>
      <p:sp>
        <p:nvSpPr>
          <p:cNvPr id="42" name="Oval 41">
            <a:extLst>
              <a:ext uri="{FF2B5EF4-FFF2-40B4-BE49-F238E27FC236}">
                <a16:creationId xmlns:a16="http://schemas.microsoft.com/office/drawing/2014/main" id="{FF247AD5-BC78-6B4D-8F0D-B76D269E1826}"/>
              </a:ext>
            </a:extLst>
          </p:cNvPr>
          <p:cNvSpPr/>
          <p:nvPr userDrawn="1"/>
        </p:nvSpPr>
        <p:spPr>
          <a:xfrm>
            <a:off x="6943075" y="1802712"/>
            <a:ext cx="1325880" cy="1325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latin typeface="Arial" panose="020B0604020202020204" pitchFamily="34" charset="0"/>
              <a:cs typeface="Arial" panose="020B0604020202020204" pitchFamily="34" charset="0"/>
            </a:endParaRPr>
          </a:p>
        </p:txBody>
      </p:sp>
      <p:sp>
        <p:nvSpPr>
          <p:cNvPr id="43" name="Content Placeholder 11">
            <a:extLst>
              <a:ext uri="{FF2B5EF4-FFF2-40B4-BE49-F238E27FC236}">
                <a16:creationId xmlns:a16="http://schemas.microsoft.com/office/drawing/2014/main" id="{D4A3E5D5-E658-E946-BA00-9B6C91314A91}"/>
              </a:ext>
            </a:extLst>
          </p:cNvPr>
          <p:cNvSpPr>
            <a:spLocks noGrp="1"/>
          </p:cNvSpPr>
          <p:nvPr>
            <p:ph sz="quarter" idx="32" hasCustomPrompt="1"/>
          </p:nvPr>
        </p:nvSpPr>
        <p:spPr>
          <a:xfrm>
            <a:off x="6946409" y="1806046"/>
            <a:ext cx="1319213" cy="1319212"/>
          </a:xfrm>
          <a:prstGeom prst="ellipse">
            <a:avLst/>
          </a:prstGeom>
        </p:spPr>
        <p:txBody>
          <a:bodyPr anchor="ctr">
            <a:normAutofit/>
          </a:bodyPr>
          <a:lstStyle>
            <a:lvl1pPr algn="ctr">
              <a:defRPr sz="1400">
                <a:latin typeface="Arial" panose="020B0604020202020204" pitchFamily="34" charset="0"/>
                <a:cs typeface="Arial" panose="020B0604020202020204" pitchFamily="34" charset="0"/>
              </a:defRPr>
            </a:lvl1pPr>
          </a:lstStyle>
          <a:p>
            <a:pPr lvl="0"/>
            <a:r>
              <a:rPr lang="en-US"/>
              <a:t>Insert an icon</a:t>
            </a:r>
            <a:endParaRPr lang="en-CA"/>
          </a:p>
        </p:txBody>
      </p:sp>
      <p:sp>
        <p:nvSpPr>
          <p:cNvPr id="44" name="Text Placeholder 8">
            <a:extLst>
              <a:ext uri="{FF2B5EF4-FFF2-40B4-BE49-F238E27FC236}">
                <a16:creationId xmlns:a16="http://schemas.microsoft.com/office/drawing/2014/main" id="{DDFF7636-E413-8844-A655-D77959EE81B7}"/>
              </a:ext>
            </a:extLst>
          </p:cNvPr>
          <p:cNvSpPr>
            <a:spLocks noGrp="1"/>
          </p:cNvSpPr>
          <p:nvPr>
            <p:ph type="body" sz="quarter" idx="33" hasCustomPrompt="1"/>
          </p:nvPr>
        </p:nvSpPr>
        <p:spPr>
          <a:xfrm>
            <a:off x="3629919" y="3144121"/>
            <a:ext cx="1916747" cy="677109"/>
          </a:xfrm>
        </p:spPr>
        <p:txBody>
          <a:bodyPr anchor="b">
            <a:noAutofit/>
          </a:bodyPr>
          <a:lstStyle>
            <a:lvl1pPr marL="9525" indent="0" algn="ctr">
              <a:buFontTx/>
              <a:buNone/>
              <a:tabLst>
                <a:tab pos="620713" algn="l"/>
              </a:tabLst>
              <a:defRPr sz="1800" b="0" i="0">
                <a:latin typeface="Arial" panose="020B0604020202020204" pitchFamily="34" charset="0"/>
                <a:cs typeface="Arial" panose="020B0604020202020204" pitchFamily="34" charset="0"/>
              </a:defRPr>
            </a:lvl1pPr>
            <a:lvl2pPr marL="9525" indent="0">
              <a:buFontTx/>
              <a:buNone/>
              <a:tabLst>
                <a:tab pos="620713" algn="l"/>
              </a:tabLst>
              <a:defRPr sz="1800" b="0" i="0">
                <a:latin typeface="Gotham Medium" pitchFamily="2" charset="0"/>
              </a:defRPr>
            </a:lvl2pPr>
            <a:lvl3pPr marL="9525" indent="0">
              <a:buFontTx/>
              <a:buNone/>
              <a:tabLst>
                <a:tab pos="620713" algn="l"/>
              </a:tabLst>
              <a:defRPr sz="1800" b="0" i="0">
                <a:latin typeface="Gotham Medium" pitchFamily="2" charset="0"/>
              </a:defRPr>
            </a:lvl3pPr>
            <a:lvl4pPr marL="9525" indent="0">
              <a:buFontTx/>
              <a:buNone/>
              <a:tabLst>
                <a:tab pos="620713" algn="l"/>
              </a:tabLst>
              <a:defRPr sz="1800" b="0" i="0">
                <a:latin typeface="Gotham Medium" pitchFamily="2" charset="0"/>
              </a:defRPr>
            </a:lvl4pPr>
            <a:lvl5pPr marL="9525" indent="0">
              <a:buFontTx/>
              <a:buNone/>
              <a:tabLst>
                <a:tab pos="620713" algn="l"/>
              </a:tabLst>
              <a:defRPr sz="1800" b="0" i="0">
                <a:latin typeface="Gotham Medium" pitchFamily="2" charset="0"/>
              </a:defRPr>
            </a:lvl5pPr>
          </a:lstStyle>
          <a:p>
            <a:pPr lvl="0"/>
            <a:r>
              <a:rPr lang="en-US"/>
              <a:t>Add a Title</a:t>
            </a:r>
          </a:p>
        </p:txBody>
      </p:sp>
      <p:sp>
        <p:nvSpPr>
          <p:cNvPr id="45" name="Text Placeholder 8">
            <a:extLst>
              <a:ext uri="{FF2B5EF4-FFF2-40B4-BE49-F238E27FC236}">
                <a16:creationId xmlns:a16="http://schemas.microsoft.com/office/drawing/2014/main" id="{246FC30A-CD79-DD40-887B-26C8DCA462F8}"/>
              </a:ext>
            </a:extLst>
          </p:cNvPr>
          <p:cNvSpPr>
            <a:spLocks noGrp="1"/>
          </p:cNvSpPr>
          <p:nvPr>
            <p:ph type="body" sz="quarter" idx="34" hasCustomPrompt="1"/>
          </p:nvPr>
        </p:nvSpPr>
        <p:spPr>
          <a:xfrm>
            <a:off x="3629919" y="3821230"/>
            <a:ext cx="1916747" cy="1303926"/>
          </a:xfrm>
        </p:spPr>
        <p:txBody>
          <a:bodyPr anchor="t">
            <a:noAutofit/>
          </a:bodyPr>
          <a:lstStyle>
            <a:lvl1pPr marL="9525" indent="0" algn="ctr">
              <a:buFontTx/>
              <a:buNone/>
              <a:tabLst>
                <a:tab pos="620713" algn="l"/>
              </a:tabLst>
              <a:defRPr sz="1400" b="0" i="0">
                <a:latin typeface="Arial" panose="020B0604020202020204" pitchFamily="34" charset="0"/>
                <a:cs typeface="Arial" panose="020B0604020202020204" pitchFamily="34" charset="0"/>
              </a:defRPr>
            </a:lvl1pPr>
            <a:lvl2pPr marL="9525" indent="0" algn="ctr">
              <a:buFontTx/>
              <a:buNone/>
              <a:tabLst>
                <a:tab pos="620713" algn="l"/>
              </a:tabLst>
              <a:defRPr sz="1400" b="0" i="0">
                <a:latin typeface="Gotham Book" pitchFamily="2" charset="0"/>
              </a:defRPr>
            </a:lvl2pPr>
            <a:lvl3pPr marL="9525" indent="0" algn="ctr">
              <a:buFontTx/>
              <a:buNone/>
              <a:tabLst>
                <a:tab pos="620713" algn="l"/>
              </a:tabLst>
              <a:defRPr sz="1400" b="0" i="0">
                <a:latin typeface="Gotham Book" pitchFamily="2" charset="0"/>
              </a:defRPr>
            </a:lvl3pPr>
            <a:lvl4pPr marL="9525" indent="0">
              <a:buFontTx/>
              <a:buNone/>
              <a:tabLst>
                <a:tab pos="620713" algn="l"/>
              </a:tabLst>
              <a:defRPr sz="1400" b="0" i="0">
                <a:latin typeface="Gotham Book" pitchFamily="2" charset="0"/>
              </a:defRPr>
            </a:lvl4pPr>
            <a:lvl5pPr marL="9525" indent="0" algn="ctr">
              <a:buFontTx/>
              <a:buNone/>
              <a:tabLst>
                <a:tab pos="620713" algn="l"/>
              </a:tabLst>
              <a:defRPr sz="1400" b="0" i="0">
                <a:latin typeface="Gotham Book" pitchFamily="2" charset="0"/>
              </a:defRPr>
            </a:lvl5pPr>
            <a:lvl9pPr marL="9525" indent="0" algn="ctr">
              <a:buNone/>
              <a:tabLst/>
              <a:defRPr sz="1400" b="0" i="0">
                <a:latin typeface="Gotham Book" pitchFamily="2" charset="0"/>
              </a:defRPr>
            </a:lvl9pPr>
          </a:lstStyle>
          <a:p>
            <a:pPr lvl="0"/>
            <a:r>
              <a:rPr lang="en-US"/>
              <a:t>Add a short description.</a:t>
            </a:r>
            <a:endParaRPr lang="en-CA"/>
          </a:p>
        </p:txBody>
      </p:sp>
      <p:sp>
        <p:nvSpPr>
          <p:cNvPr id="46" name="Oval 45">
            <a:extLst>
              <a:ext uri="{FF2B5EF4-FFF2-40B4-BE49-F238E27FC236}">
                <a16:creationId xmlns:a16="http://schemas.microsoft.com/office/drawing/2014/main" id="{CB7F8EEA-F60E-5B45-B130-C49FDC60CCC3}"/>
              </a:ext>
            </a:extLst>
          </p:cNvPr>
          <p:cNvSpPr/>
          <p:nvPr userDrawn="1"/>
        </p:nvSpPr>
        <p:spPr>
          <a:xfrm>
            <a:off x="3925352" y="1802712"/>
            <a:ext cx="1325880" cy="1325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latin typeface="Arial" panose="020B0604020202020204" pitchFamily="34" charset="0"/>
              <a:cs typeface="Arial" panose="020B0604020202020204" pitchFamily="34" charset="0"/>
            </a:endParaRPr>
          </a:p>
        </p:txBody>
      </p:sp>
      <p:sp>
        <p:nvSpPr>
          <p:cNvPr id="47" name="Content Placeholder 11">
            <a:extLst>
              <a:ext uri="{FF2B5EF4-FFF2-40B4-BE49-F238E27FC236}">
                <a16:creationId xmlns:a16="http://schemas.microsoft.com/office/drawing/2014/main" id="{DE8D75B4-1B98-544E-B53F-BC2F2774436B}"/>
              </a:ext>
            </a:extLst>
          </p:cNvPr>
          <p:cNvSpPr>
            <a:spLocks noGrp="1"/>
          </p:cNvSpPr>
          <p:nvPr>
            <p:ph sz="quarter" idx="35" hasCustomPrompt="1"/>
          </p:nvPr>
        </p:nvSpPr>
        <p:spPr>
          <a:xfrm>
            <a:off x="3928686" y="1806046"/>
            <a:ext cx="1319213" cy="1319212"/>
          </a:xfrm>
          <a:prstGeom prst="ellipse">
            <a:avLst/>
          </a:prstGeom>
        </p:spPr>
        <p:txBody>
          <a:bodyPr anchor="ctr">
            <a:normAutofit/>
          </a:bodyPr>
          <a:lstStyle>
            <a:lvl1pPr algn="ctr">
              <a:defRPr sz="1400">
                <a:latin typeface="Arial" panose="020B0604020202020204" pitchFamily="34" charset="0"/>
                <a:cs typeface="Arial" panose="020B0604020202020204" pitchFamily="34" charset="0"/>
              </a:defRPr>
            </a:lvl1pPr>
          </a:lstStyle>
          <a:p>
            <a:pPr lvl="0"/>
            <a:r>
              <a:rPr lang="en-US"/>
              <a:t>Insert an icon</a:t>
            </a:r>
            <a:endParaRPr lang="en-CA"/>
          </a:p>
        </p:txBody>
      </p:sp>
    </p:spTree>
    <p:extLst>
      <p:ext uri="{BB962C8B-B14F-4D97-AF65-F5344CB8AC3E}">
        <p14:creationId xmlns:p14="http://schemas.microsoft.com/office/powerpoint/2010/main" val="2460735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ampaign Overview">
    <p:spTree>
      <p:nvGrpSpPr>
        <p:cNvPr id="1" name=""/>
        <p:cNvGrpSpPr/>
        <p:nvPr/>
      </p:nvGrpSpPr>
      <p:grpSpPr>
        <a:xfrm>
          <a:off x="0" y="0"/>
          <a:ext cx="0" cy="0"/>
          <a:chOff x="0" y="0"/>
          <a:chExt cx="0" cy="0"/>
        </a:xfrm>
      </p:grpSpPr>
      <p:sp>
        <p:nvSpPr>
          <p:cNvPr id="53" name="Picture Placeholder 5">
            <a:extLst>
              <a:ext uri="{FF2B5EF4-FFF2-40B4-BE49-F238E27FC236}">
                <a16:creationId xmlns:a16="http://schemas.microsoft.com/office/drawing/2014/main" id="{739D0DEE-ABA8-4342-9D79-C705BA438599}"/>
              </a:ext>
            </a:extLst>
          </p:cNvPr>
          <p:cNvSpPr>
            <a:spLocks noGrp="1"/>
          </p:cNvSpPr>
          <p:nvPr>
            <p:ph type="pic" sz="quarter" idx="24" hasCustomPrompt="1"/>
          </p:nvPr>
        </p:nvSpPr>
        <p:spPr>
          <a:xfrm>
            <a:off x="-2" y="1342705"/>
            <a:ext cx="12192001" cy="2243639"/>
          </a:xfrm>
          <a:solidFill>
            <a:schemeClr val="bg2"/>
          </a:solidFill>
        </p:spPr>
        <p:txBody>
          <a:bodyPr anchor="ctr"/>
          <a:lstStyle>
            <a:lvl1pPr algn="ctr">
              <a:defRPr>
                <a:latin typeface="Arial" panose="020B0604020202020204" pitchFamily="34" charset="0"/>
                <a:cs typeface="Arial" panose="020B0604020202020204" pitchFamily="34" charset="0"/>
              </a:defRPr>
            </a:lvl1pPr>
          </a:lstStyle>
          <a:p>
            <a:r>
              <a:rPr lang="en-CA"/>
              <a:t>Insert image</a:t>
            </a:r>
          </a:p>
        </p:txBody>
      </p:sp>
      <p:pic>
        <p:nvPicPr>
          <p:cNvPr id="3466" name="Graphic 3465">
            <a:extLst>
              <a:ext uri="{FF2B5EF4-FFF2-40B4-BE49-F238E27FC236}">
                <a16:creationId xmlns:a16="http://schemas.microsoft.com/office/drawing/2014/main" id="{C39E4979-6D2F-2948-98E3-75368119009A}"/>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497" r="36426" b="-2746"/>
          <a:stretch/>
        </p:blipFill>
        <p:spPr>
          <a:xfrm>
            <a:off x="6559258" y="0"/>
            <a:ext cx="5632742" cy="6492873"/>
          </a:xfrm>
          <a:prstGeom prst="rect">
            <a:avLst/>
          </a:prstGeom>
        </p:spPr>
      </p:pic>
      <p:sp>
        <p:nvSpPr>
          <p:cNvPr id="57" name="Round Same Side Corner Rectangle 56">
            <a:extLst>
              <a:ext uri="{FF2B5EF4-FFF2-40B4-BE49-F238E27FC236}">
                <a16:creationId xmlns:a16="http://schemas.microsoft.com/office/drawing/2014/main" id="{972AA35E-8982-7F4D-8245-D766731F4394}"/>
              </a:ext>
            </a:extLst>
          </p:cNvPr>
          <p:cNvSpPr/>
          <p:nvPr userDrawn="1"/>
        </p:nvSpPr>
        <p:spPr>
          <a:xfrm rot="10800000">
            <a:off x="-7" y="3586347"/>
            <a:ext cx="12192005" cy="2423923"/>
          </a:xfrm>
          <a:prstGeom prst="round2SameRect">
            <a:avLst>
              <a:gd name="adj1" fmla="val 0"/>
              <a:gd name="adj2" fmla="val 0"/>
            </a:avLst>
          </a:prstGeom>
          <a:solidFill>
            <a:schemeClr val="bg1"/>
          </a:solidFill>
          <a:ln>
            <a:noFill/>
          </a:ln>
          <a:effectLst>
            <a:outerShdw blurRad="211608" sx="101000" sy="101000" algn="ctr" rotWithShape="0">
              <a:prstClr val="black">
                <a:alpha val="8396"/>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Arial" panose="020B0604020202020204" pitchFamily="34" charset="0"/>
              <a:cs typeface="Arial" panose="020B0604020202020204" pitchFamily="34" charset="0"/>
            </a:endParaRPr>
          </a:p>
        </p:txBody>
      </p:sp>
      <p:sp>
        <p:nvSpPr>
          <p:cNvPr id="2" name="Title 1"/>
          <p:cNvSpPr>
            <a:spLocks noGrp="1"/>
          </p:cNvSpPr>
          <p:nvPr>
            <p:ph type="title" hasCustomPrompt="1"/>
          </p:nvPr>
        </p:nvSpPr>
        <p:spPr>
          <a:xfrm>
            <a:off x="457200" y="365126"/>
            <a:ext cx="11277266" cy="486287"/>
          </a:xfrm>
        </p:spPr>
        <p:txBody>
          <a:bodyPr/>
          <a:lstStyle>
            <a:lvl1pPr>
              <a:defRPr sz="3200" b="1" cap="none" spc="0" baseline="0">
                <a:solidFill>
                  <a:schemeClr val="accent1"/>
                </a:solidFill>
                <a:latin typeface="Arial" panose="020B0604020202020204" pitchFamily="34" charset="0"/>
                <a:cs typeface="Arial" panose="020B0604020202020204" pitchFamily="34" charset="0"/>
              </a:defRPr>
            </a:lvl1pPr>
          </a:lstStyle>
          <a:p>
            <a:r>
              <a:rPr lang="en-US"/>
              <a:t>Campaign Overview (max. 2 line title)</a:t>
            </a:r>
            <a:endParaRPr lang="en-CA"/>
          </a:p>
        </p:txBody>
      </p:sp>
      <p:sp>
        <p:nvSpPr>
          <p:cNvPr id="18" name="Text Placeholder 3">
            <a:extLst>
              <a:ext uri="{FF2B5EF4-FFF2-40B4-BE49-F238E27FC236}">
                <a16:creationId xmlns:a16="http://schemas.microsoft.com/office/drawing/2014/main" id="{7789B4A3-FCE3-D54F-9ADF-A82BACC7002C}"/>
              </a:ext>
            </a:extLst>
          </p:cNvPr>
          <p:cNvSpPr>
            <a:spLocks noGrp="1"/>
          </p:cNvSpPr>
          <p:nvPr>
            <p:ph type="body" sz="quarter" idx="20" hasCustomPrompt="1"/>
          </p:nvPr>
        </p:nvSpPr>
        <p:spPr>
          <a:xfrm>
            <a:off x="457199" y="766073"/>
            <a:ext cx="11277266" cy="262627"/>
          </a:xfrm>
        </p:spPr>
        <p:txBody>
          <a:bodyPr tIns="108000" anchor="ctr">
            <a:noAutofit/>
          </a:bodyPr>
          <a:lstStyle>
            <a:lvl1pPr>
              <a:defRPr sz="1800" b="0">
                <a:latin typeface="Arial" panose="020B0604020202020204" pitchFamily="34" charset="0"/>
                <a:cs typeface="Arial" panose="020B0604020202020204" pitchFamily="34" charset="0"/>
              </a:defRPr>
            </a:lvl1pPr>
          </a:lstStyle>
          <a:p>
            <a:pPr lvl="0"/>
            <a:r>
              <a:rPr lang="en-US"/>
              <a:t>Subtitle goes here</a:t>
            </a:r>
          </a:p>
        </p:txBody>
      </p:sp>
      <p:sp>
        <p:nvSpPr>
          <p:cNvPr id="5" name="Footer Placeholder 4">
            <a:extLst>
              <a:ext uri="{FF2B5EF4-FFF2-40B4-BE49-F238E27FC236}">
                <a16:creationId xmlns:a16="http://schemas.microsoft.com/office/drawing/2014/main" id="{50371CFF-CEB8-9242-9FFA-53ED65598ADE}"/>
              </a:ext>
            </a:extLst>
          </p:cNvPr>
          <p:cNvSpPr>
            <a:spLocks noGrp="1"/>
          </p:cNvSpPr>
          <p:nvPr>
            <p:ph type="ftr" sz="quarter" idx="23"/>
          </p:nvPr>
        </p:nvSpPr>
        <p:spPr/>
        <p:txBody>
          <a:bodyPr/>
          <a:lstStyle>
            <a:lvl1pPr>
              <a:defRPr>
                <a:latin typeface="Arial" panose="020B0604020202020204" pitchFamily="34" charset="0"/>
                <a:cs typeface="Arial" panose="020B0604020202020204" pitchFamily="34" charset="0"/>
              </a:defRPr>
            </a:lvl1pPr>
          </a:lstStyle>
          <a:p>
            <a:endParaRPr lang="en-CA">
              <a:solidFill>
                <a:prstClr val="black">
                  <a:tint val="75000"/>
                </a:prstClr>
              </a:solidFill>
            </a:endParaRPr>
          </a:p>
        </p:txBody>
      </p:sp>
      <p:sp>
        <p:nvSpPr>
          <p:cNvPr id="54" name="Text Placeholder 8">
            <a:extLst>
              <a:ext uri="{FF2B5EF4-FFF2-40B4-BE49-F238E27FC236}">
                <a16:creationId xmlns:a16="http://schemas.microsoft.com/office/drawing/2014/main" id="{8EF594E6-189A-D145-8367-75C65D9D419B}"/>
              </a:ext>
            </a:extLst>
          </p:cNvPr>
          <p:cNvSpPr>
            <a:spLocks noGrp="1"/>
          </p:cNvSpPr>
          <p:nvPr>
            <p:ph type="body" sz="quarter" idx="25" hasCustomPrompt="1"/>
          </p:nvPr>
        </p:nvSpPr>
        <p:spPr>
          <a:xfrm>
            <a:off x="1018748" y="4870243"/>
            <a:ext cx="2548542" cy="984296"/>
          </a:xfrm>
        </p:spPr>
        <p:txBody>
          <a:bodyPr anchor="t">
            <a:noAutofit/>
          </a:bodyPr>
          <a:lstStyle>
            <a:lvl1pPr marL="9525" indent="0" algn="ctr">
              <a:buFontTx/>
              <a:buNone/>
              <a:tabLst>
                <a:tab pos="620713" algn="l"/>
              </a:tabLst>
              <a:defRPr sz="2000" b="0" i="0">
                <a:latin typeface="Arial" panose="020B0604020202020204" pitchFamily="34" charset="0"/>
                <a:cs typeface="Arial" panose="020B0604020202020204" pitchFamily="34" charset="0"/>
              </a:defRPr>
            </a:lvl1pPr>
            <a:lvl2pPr marL="9525" indent="0">
              <a:buFontTx/>
              <a:buNone/>
              <a:tabLst>
                <a:tab pos="620713" algn="l"/>
              </a:tabLst>
              <a:defRPr sz="1800" b="0" i="0">
                <a:latin typeface="Gotham Medium" pitchFamily="2" charset="0"/>
              </a:defRPr>
            </a:lvl2pPr>
            <a:lvl3pPr marL="9525" indent="0">
              <a:buFontTx/>
              <a:buNone/>
              <a:tabLst>
                <a:tab pos="620713" algn="l"/>
              </a:tabLst>
              <a:defRPr sz="1800" b="0" i="0">
                <a:latin typeface="Gotham Medium" pitchFamily="2" charset="0"/>
              </a:defRPr>
            </a:lvl3pPr>
            <a:lvl4pPr marL="9525" indent="0">
              <a:buFontTx/>
              <a:buNone/>
              <a:tabLst>
                <a:tab pos="620713" algn="l"/>
              </a:tabLst>
              <a:defRPr sz="1800" b="0" i="0">
                <a:latin typeface="Gotham Medium" pitchFamily="2" charset="0"/>
              </a:defRPr>
            </a:lvl4pPr>
            <a:lvl5pPr marL="9525" indent="0">
              <a:buFontTx/>
              <a:buNone/>
              <a:tabLst>
                <a:tab pos="620713" algn="l"/>
              </a:tabLst>
              <a:defRPr sz="1800" b="0" i="0">
                <a:latin typeface="Gotham Medium" pitchFamily="2" charset="0"/>
              </a:defRPr>
            </a:lvl5pPr>
          </a:lstStyle>
          <a:p>
            <a:pPr lvl="0"/>
            <a:r>
              <a:rPr lang="en-US"/>
              <a:t>Add a short description</a:t>
            </a:r>
          </a:p>
        </p:txBody>
      </p:sp>
      <p:sp>
        <p:nvSpPr>
          <p:cNvPr id="55" name="Text Placeholder 8">
            <a:extLst>
              <a:ext uri="{FF2B5EF4-FFF2-40B4-BE49-F238E27FC236}">
                <a16:creationId xmlns:a16="http://schemas.microsoft.com/office/drawing/2014/main" id="{6C638081-90A1-7B4B-A913-70037100987F}"/>
              </a:ext>
            </a:extLst>
          </p:cNvPr>
          <p:cNvSpPr>
            <a:spLocks noGrp="1"/>
          </p:cNvSpPr>
          <p:nvPr>
            <p:ph type="body" sz="quarter" idx="26" hasCustomPrompt="1"/>
          </p:nvPr>
        </p:nvSpPr>
        <p:spPr>
          <a:xfrm>
            <a:off x="4821561" y="4870242"/>
            <a:ext cx="2548542" cy="984296"/>
          </a:xfrm>
        </p:spPr>
        <p:txBody>
          <a:bodyPr anchor="t">
            <a:noAutofit/>
          </a:bodyPr>
          <a:lstStyle>
            <a:lvl1pPr marL="9525" indent="0" algn="ctr">
              <a:buFontTx/>
              <a:buNone/>
              <a:tabLst>
                <a:tab pos="620713" algn="l"/>
              </a:tabLst>
              <a:defRPr sz="2000" b="0" i="0">
                <a:latin typeface="Arial" panose="020B0604020202020204" pitchFamily="34" charset="0"/>
                <a:cs typeface="Arial" panose="020B0604020202020204" pitchFamily="34" charset="0"/>
              </a:defRPr>
            </a:lvl1pPr>
            <a:lvl2pPr marL="9525" indent="0">
              <a:buFontTx/>
              <a:buNone/>
              <a:tabLst>
                <a:tab pos="620713" algn="l"/>
              </a:tabLst>
              <a:defRPr sz="1800" b="0" i="0">
                <a:latin typeface="Gotham Medium" pitchFamily="2" charset="0"/>
              </a:defRPr>
            </a:lvl2pPr>
            <a:lvl3pPr marL="9525" indent="0">
              <a:buFontTx/>
              <a:buNone/>
              <a:tabLst>
                <a:tab pos="620713" algn="l"/>
              </a:tabLst>
              <a:defRPr sz="1800" b="0" i="0">
                <a:latin typeface="Gotham Medium" pitchFamily="2" charset="0"/>
              </a:defRPr>
            </a:lvl3pPr>
            <a:lvl4pPr marL="9525" indent="0">
              <a:buFontTx/>
              <a:buNone/>
              <a:tabLst>
                <a:tab pos="620713" algn="l"/>
              </a:tabLst>
              <a:defRPr sz="1800" b="0" i="0">
                <a:latin typeface="Gotham Medium" pitchFamily="2" charset="0"/>
              </a:defRPr>
            </a:lvl4pPr>
            <a:lvl5pPr marL="9525" indent="0">
              <a:buFontTx/>
              <a:buNone/>
              <a:tabLst>
                <a:tab pos="620713" algn="l"/>
              </a:tabLst>
              <a:defRPr sz="1800" b="0" i="0">
                <a:latin typeface="Gotham Medium" pitchFamily="2" charset="0"/>
              </a:defRPr>
            </a:lvl5pPr>
          </a:lstStyle>
          <a:p>
            <a:pPr lvl="0"/>
            <a:r>
              <a:rPr lang="en-US"/>
              <a:t>Add a short description</a:t>
            </a:r>
          </a:p>
        </p:txBody>
      </p:sp>
      <p:sp>
        <p:nvSpPr>
          <p:cNvPr id="56" name="Text Placeholder 8">
            <a:extLst>
              <a:ext uri="{FF2B5EF4-FFF2-40B4-BE49-F238E27FC236}">
                <a16:creationId xmlns:a16="http://schemas.microsoft.com/office/drawing/2014/main" id="{EB8A7DCC-C65A-8641-9763-F08C7FC6D359}"/>
              </a:ext>
            </a:extLst>
          </p:cNvPr>
          <p:cNvSpPr>
            <a:spLocks noGrp="1"/>
          </p:cNvSpPr>
          <p:nvPr>
            <p:ph type="body" sz="quarter" idx="27" hasCustomPrompt="1"/>
          </p:nvPr>
        </p:nvSpPr>
        <p:spPr>
          <a:xfrm>
            <a:off x="8624801" y="4870242"/>
            <a:ext cx="2548542" cy="984296"/>
          </a:xfrm>
        </p:spPr>
        <p:txBody>
          <a:bodyPr anchor="t">
            <a:noAutofit/>
          </a:bodyPr>
          <a:lstStyle>
            <a:lvl1pPr marL="9525" indent="0" algn="ctr">
              <a:buFontTx/>
              <a:buNone/>
              <a:tabLst>
                <a:tab pos="620713" algn="l"/>
              </a:tabLst>
              <a:defRPr sz="2000" b="0" i="0">
                <a:latin typeface="Arial" panose="020B0604020202020204" pitchFamily="34" charset="0"/>
                <a:cs typeface="Arial" panose="020B0604020202020204" pitchFamily="34" charset="0"/>
              </a:defRPr>
            </a:lvl1pPr>
            <a:lvl2pPr marL="9525" indent="0">
              <a:buFontTx/>
              <a:buNone/>
              <a:tabLst>
                <a:tab pos="620713" algn="l"/>
              </a:tabLst>
              <a:defRPr sz="1800" b="0" i="0">
                <a:latin typeface="Gotham Medium" pitchFamily="2" charset="0"/>
              </a:defRPr>
            </a:lvl2pPr>
            <a:lvl3pPr marL="9525" indent="0">
              <a:buFontTx/>
              <a:buNone/>
              <a:tabLst>
                <a:tab pos="620713" algn="l"/>
              </a:tabLst>
              <a:defRPr sz="1800" b="0" i="0">
                <a:latin typeface="Gotham Medium" pitchFamily="2" charset="0"/>
              </a:defRPr>
            </a:lvl3pPr>
            <a:lvl4pPr marL="9525" indent="0">
              <a:buFontTx/>
              <a:buNone/>
              <a:tabLst>
                <a:tab pos="620713" algn="l"/>
              </a:tabLst>
              <a:defRPr sz="1800" b="0" i="0">
                <a:latin typeface="Gotham Medium" pitchFamily="2" charset="0"/>
              </a:defRPr>
            </a:lvl4pPr>
            <a:lvl5pPr marL="9525" indent="0">
              <a:buFontTx/>
              <a:buNone/>
              <a:tabLst>
                <a:tab pos="620713" algn="l"/>
              </a:tabLst>
              <a:defRPr sz="1800" b="0" i="0">
                <a:latin typeface="Gotham Medium" pitchFamily="2" charset="0"/>
              </a:defRPr>
            </a:lvl5pPr>
          </a:lstStyle>
          <a:p>
            <a:pPr lvl="0"/>
            <a:r>
              <a:rPr lang="en-US"/>
              <a:t>Add a short description</a:t>
            </a:r>
          </a:p>
        </p:txBody>
      </p:sp>
      <p:cxnSp>
        <p:nvCxnSpPr>
          <p:cNvPr id="30" name="Straight Connector 29">
            <a:extLst>
              <a:ext uri="{FF2B5EF4-FFF2-40B4-BE49-F238E27FC236}">
                <a16:creationId xmlns:a16="http://schemas.microsoft.com/office/drawing/2014/main" id="{3A01B35A-8D2E-8547-B402-330FFD38DD6B}"/>
              </a:ext>
            </a:extLst>
          </p:cNvPr>
          <p:cNvCxnSpPr>
            <a:cxnSpLocks/>
          </p:cNvCxnSpPr>
          <p:nvPr userDrawn="1"/>
        </p:nvCxnSpPr>
        <p:spPr>
          <a:xfrm>
            <a:off x="0" y="4218710"/>
            <a:ext cx="1220239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8" name="Oval 47">
            <a:extLst>
              <a:ext uri="{FF2B5EF4-FFF2-40B4-BE49-F238E27FC236}">
                <a16:creationId xmlns:a16="http://schemas.microsoft.com/office/drawing/2014/main" id="{473ABA43-A49D-FE4D-9637-E8486C8FE81F}"/>
              </a:ext>
            </a:extLst>
          </p:cNvPr>
          <p:cNvSpPr/>
          <p:nvPr userDrawn="1"/>
        </p:nvSpPr>
        <p:spPr>
          <a:xfrm>
            <a:off x="1752600" y="3675785"/>
            <a:ext cx="1080655" cy="10806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a:solidFill>
                  <a:schemeClr val="bg1"/>
                </a:solidFill>
                <a:latin typeface="Arial" panose="020B0604020202020204" pitchFamily="34" charset="0"/>
                <a:cs typeface="Arial" panose="020B0604020202020204" pitchFamily="34" charset="0"/>
              </a:rPr>
              <a:t>1</a:t>
            </a:r>
          </a:p>
        </p:txBody>
      </p:sp>
      <p:sp>
        <p:nvSpPr>
          <p:cNvPr id="49" name="Oval 48">
            <a:extLst>
              <a:ext uri="{FF2B5EF4-FFF2-40B4-BE49-F238E27FC236}">
                <a16:creationId xmlns:a16="http://schemas.microsoft.com/office/drawing/2014/main" id="{F55B4AE0-52C0-CC4F-B44D-9B1F01CADC63}"/>
              </a:ext>
            </a:extLst>
          </p:cNvPr>
          <p:cNvSpPr/>
          <p:nvPr userDrawn="1"/>
        </p:nvSpPr>
        <p:spPr>
          <a:xfrm>
            <a:off x="5555672" y="3675785"/>
            <a:ext cx="1080655" cy="10806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a:solidFill>
                  <a:schemeClr val="bg1"/>
                </a:solidFill>
                <a:latin typeface="Arial" panose="020B0604020202020204" pitchFamily="34" charset="0"/>
                <a:cs typeface="Arial" panose="020B0604020202020204" pitchFamily="34" charset="0"/>
              </a:rPr>
              <a:t>2</a:t>
            </a:r>
          </a:p>
        </p:txBody>
      </p:sp>
      <p:sp>
        <p:nvSpPr>
          <p:cNvPr id="50" name="Oval 49">
            <a:extLst>
              <a:ext uri="{FF2B5EF4-FFF2-40B4-BE49-F238E27FC236}">
                <a16:creationId xmlns:a16="http://schemas.microsoft.com/office/drawing/2014/main" id="{B9DFC790-561F-1845-9ABB-329571510D64}"/>
              </a:ext>
            </a:extLst>
          </p:cNvPr>
          <p:cNvSpPr/>
          <p:nvPr userDrawn="1"/>
        </p:nvSpPr>
        <p:spPr>
          <a:xfrm>
            <a:off x="9358745" y="3675785"/>
            <a:ext cx="1080655" cy="10806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93034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oals 1 Service">
    <p:spTree>
      <p:nvGrpSpPr>
        <p:cNvPr id="1" name=""/>
        <p:cNvGrpSpPr/>
        <p:nvPr/>
      </p:nvGrpSpPr>
      <p:grpSpPr>
        <a:xfrm>
          <a:off x="0" y="0"/>
          <a:ext cx="0" cy="0"/>
          <a:chOff x="0" y="0"/>
          <a:chExt cx="0" cy="0"/>
        </a:xfrm>
      </p:grpSpPr>
      <p:pic>
        <p:nvPicPr>
          <p:cNvPr id="3466" name="Graphic 3465">
            <a:extLst>
              <a:ext uri="{FF2B5EF4-FFF2-40B4-BE49-F238E27FC236}">
                <a16:creationId xmlns:a16="http://schemas.microsoft.com/office/drawing/2014/main" id="{C39E4979-6D2F-2948-98E3-75368119009A}"/>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497" r="36426" b="-2746"/>
          <a:stretch/>
        </p:blipFill>
        <p:spPr>
          <a:xfrm>
            <a:off x="6559258" y="0"/>
            <a:ext cx="5632742" cy="6492873"/>
          </a:xfrm>
          <a:prstGeom prst="rect">
            <a:avLst/>
          </a:prstGeom>
        </p:spPr>
      </p:pic>
      <p:sp>
        <p:nvSpPr>
          <p:cNvPr id="2" name="Title 1"/>
          <p:cNvSpPr>
            <a:spLocks noGrp="1"/>
          </p:cNvSpPr>
          <p:nvPr>
            <p:ph type="title" hasCustomPrompt="1"/>
          </p:nvPr>
        </p:nvSpPr>
        <p:spPr>
          <a:xfrm>
            <a:off x="457200" y="365126"/>
            <a:ext cx="11277266" cy="486287"/>
          </a:xfrm>
        </p:spPr>
        <p:txBody>
          <a:bodyPr/>
          <a:lstStyle>
            <a:lvl1pPr>
              <a:defRPr sz="3200" b="1" cap="none" spc="0" baseline="0">
                <a:solidFill>
                  <a:schemeClr val="accent1"/>
                </a:solidFill>
                <a:latin typeface="Arial" panose="020B0604020202020204" pitchFamily="34" charset="0"/>
                <a:cs typeface="Arial" panose="020B0604020202020204" pitchFamily="34" charset="0"/>
              </a:defRPr>
            </a:lvl1pPr>
          </a:lstStyle>
          <a:p>
            <a:r>
              <a:rPr lang="en-US"/>
              <a:t>Goals (max. 2 line title)</a:t>
            </a:r>
            <a:endParaRPr lang="en-CA"/>
          </a:p>
        </p:txBody>
      </p:sp>
      <p:sp>
        <p:nvSpPr>
          <p:cNvPr id="18" name="Text Placeholder 3">
            <a:extLst>
              <a:ext uri="{FF2B5EF4-FFF2-40B4-BE49-F238E27FC236}">
                <a16:creationId xmlns:a16="http://schemas.microsoft.com/office/drawing/2014/main" id="{7789B4A3-FCE3-D54F-9ADF-A82BACC7002C}"/>
              </a:ext>
            </a:extLst>
          </p:cNvPr>
          <p:cNvSpPr>
            <a:spLocks noGrp="1"/>
          </p:cNvSpPr>
          <p:nvPr>
            <p:ph type="body" sz="quarter" idx="20" hasCustomPrompt="1"/>
          </p:nvPr>
        </p:nvSpPr>
        <p:spPr>
          <a:xfrm>
            <a:off x="457199" y="766073"/>
            <a:ext cx="11277266" cy="262627"/>
          </a:xfrm>
        </p:spPr>
        <p:txBody>
          <a:bodyPr tIns="108000" anchor="ctr">
            <a:noAutofit/>
          </a:bodyPr>
          <a:lstStyle>
            <a:lvl1pPr>
              <a:defRPr sz="1800" b="0">
                <a:latin typeface="Arial" panose="020B0604020202020204" pitchFamily="34" charset="0"/>
                <a:cs typeface="Arial" panose="020B0604020202020204" pitchFamily="34" charset="0"/>
              </a:defRPr>
            </a:lvl1pPr>
          </a:lstStyle>
          <a:p>
            <a:pPr lvl="0"/>
            <a:r>
              <a:rPr lang="en-US"/>
              <a:t>Subtitle goes here</a:t>
            </a:r>
          </a:p>
        </p:txBody>
      </p:sp>
      <p:sp>
        <p:nvSpPr>
          <p:cNvPr id="5" name="Footer Placeholder 4">
            <a:extLst>
              <a:ext uri="{FF2B5EF4-FFF2-40B4-BE49-F238E27FC236}">
                <a16:creationId xmlns:a16="http://schemas.microsoft.com/office/drawing/2014/main" id="{50371CFF-CEB8-9242-9FFA-53ED65598ADE}"/>
              </a:ext>
            </a:extLst>
          </p:cNvPr>
          <p:cNvSpPr>
            <a:spLocks noGrp="1"/>
          </p:cNvSpPr>
          <p:nvPr>
            <p:ph type="ftr" sz="quarter" idx="23"/>
          </p:nvPr>
        </p:nvSpPr>
        <p:spPr/>
        <p:txBody>
          <a:bodyPr/>
          <a:lstStyle>
            <a:lvl1pPr>
              <a:defRPr>
                <a:latin typeface="Arial" panose="020B0604020202020204" pitchFamily="34" charset="0"/>
                <a:cs typeface="Arial" panose="020B0604020202020204" pitchFamily="34" charset="0"/>
              </a:defRPr>
            </a:lvl1pPr>
          </a:lstStyle>
          <a:p>
            <a:endParaRPr lang="en-CA">
              <a:solidFill>
                <a:prstClr val="black">
                  <a:tint val="75000"/>
                </a:prstClr>
              </a:solidFill>
            </a:endParaRPr>
          </a:p>
        </p:txBody>
      </p:sp>
      <p:cxnSp>
        <p:nvCxnSpPr>
          <p:cNvPr id="20" name="Straight Connector 19">
            <a:extLst>
              <a:ext uri="{FF2B5EF4-FFF2-40B4-BE49-F238E27FC236}">
                <a16:creationId xmlns:a16="http://schemas.microsoft.com/office/drawing/2014/main" id="{9A9C648E-D6A5-1B4B-92F4-509E2D5DA124}"/>
              </a:ext>
            </a:extLst>
          </p:cNvPr>
          <p:cNvCxnSpPr>
            <a:cxnSpLocks/>
          </p:cNvCxnSpPr>
          <p:nvPr userDrawn="1"/>
        </p:nvCxnSpPr>
        <p:spPr>
          <a:xfrm flipV="1">
            <a:off x="2644247" y="4825404"/>
            <a:ext cx="0" cy="1161181"/>
          </a:xfrm>
          <a:prstGeom prst="line">
            <a:avLst/>
          </a:prstGeom>
          <a:noFill/>
          <a:ln w="6350">
            <a:solidFill>
              <a:schemeClr val="accent1">
                <a:alpha val="20000"/>
              </a:schemeClr>
            </a:solidFill>
          </a:ln>
        </p:spPr>
        <p:style>
          <a:lnRef idx="1">
            <a:schemeClr val="accent1"/>
          </a:lnRef>
          <a:fillRef idx="3">
            <a:schemeClr val="accent1"/>
          </a:fillRef>
          <a:effectRef idx="2">
            <a:schemeClr val="accent1"/>
          </a:effectRef>
          <a:fontRef idx="minor">
            <a:schemeClr val="lt1"/>
          </a:fontRef>
        </p:style>
      </p:cxnSp>
      <p:sp>
        <p:nvSpPr>
          <p:cNvPr id="27" name="Picture Placeholder 5">
            <a:extLst>
              <a:ext uri="{FF2B5EF4-FFF2-40B4-BE49-F238E27FC236}">
                <a16:creationId xmlns:a16="http://schemas.microsoft.com/office/drawing/2014/main" id="{D45AAC76-E3A9-9D4D-86D7-E1C91AD1DE65}"/>
              </a:ext>
            </a:extLst>
          </p:cNvPr>
          <p:cNvSpPr>
            <a:spLocks noGrp="1"/>
          </p:cNvSpPr>
          <p:nvPr>
            <p:ph type="pic" sz="quarter" idx="24" hasCustomPrompt="1"/>
          </p:nvPr>
        </p:nvSpPr>
        <p:spPr>
          <a:xfrm>
            <a:off x="5496790" y="1342705"/>
            <a:ext cx="6234835" cy="4669748"/>
          </a:xfrm>
          <a:solidFill>
            <a:schemeClr val="bg2"/>
          </a:solidFill>
        </p:spPr>
        <p:txBody>
          <a:bodyPr anchor="ctr"/>
          <a:lstStyle>
            <a:lvl1pPr algn="ctr">
              <a:defRPr>
                <a:latin typeface="Arial" panose="020B0604020202020204" pitchFamily="34" charset="0"/>
                <a:cs typeface="Arial" panose="020B0604020202020204" pitchFamily="34" charset="0"/>
              </a:defRPr>
            </a:lvl1pPr>
          </a:lstStyle>
          <a:p>
            <a:r>
              <a:rPr lang="en-CA"/>
              <a:t>Insert image</a:t>
            </a:r>
          </a:p>
        </p:txBody>
      </p:sp>
      <p:sp>
        <p:nvSpPr>
          <p:cNvPr id="28" name="Text Placeholder 8">
            <a:extLst>
              <a:ext uri="{FF2B5EF4-FFF2-40B4-BE49-F238E27FC236}">
                <a16:creationId xmlns:a16="http://schemas.microsoft.com/office/drawing/2014/main" id="{549297B4-12FF-3C4F-9231-8F0520EFF936}"/>
              </a:ext>
            </a:extLst>
          </p:cNvPr>
          <p:cNvSpPr>
            <a:spLocks noGrp="1"/>
          </p:cNvSpPr>
          <p:nvPr>
            <p:ph type="body" sz="quarter" idx="25" hasCustomPrompt="1"/>
          </p:nvPr>
        </p:nvSpPr>
        <p:spPr>
          <a:xfrm>
            <a:off x="596495" y="4762855"/>
            <a:ext cx="1916747" cy="677109"/>
          </a:xfrm>
        </p:spPr>
        <p:txBody>
          <a:bodyPr tIns="36000" bIns="0" anchor="b">
            <a:noAutofit/>
          </a:bodyPr>
          <a:lstStyle>
            <a:lvl1pPr marL="9525" indent="0" algn="l">
              <a:buFontTx/>
              <a:buNone/>
              <a:tabLst>
                <a:tab pos="620713" algn="l"/>
              </a:tabLst>
              <a:defRPr sz="3200" b="1" i="0">
                <a:latin typeface="Arial" panose="020B0604020202020204" pitchFamily="34" charset="0"/>
                <a:cs typeface="Arial" panose="020B0604020202020204" pitchFamily="34" charset="0"/>
              </a:defRPr>
            </a:lvl1pPr>
            <a:lvl2pPr marL="9525" indent="0">
              <a:buFontTx/>
              <a:buNone/>
              <a:tabLst>
                <a:tab pos="620713" algn="l"/>
              </a:tabLst>
              <a:defRPr sz="1800" b="0" i="0">
                <a:latin typeface="Gotham Medium" pitchFamily="2" charset="0"/>
              </a:defRPr>
            </a:lvl2pPr>
            <a:lvl3pPr marL="9525" indent="0">
              <a:buFontTx/>
              <a:buNone/>
              <a:tabLst>
                <a:tab pos="620713" algn="l"/>
              </a:tabLst>
              <a:defRPr sz="1800" b="0" i="0">
                <a:latin typeface="Gotham Medium" pitchFamily="2" charset="0"/>
              </a:defRPr>
            </a:lvl3pPr>
            <a:lvl4pPr marL="9525" indent="0">
              <a:buFontTx/>
              <a:buNone/>
              <a:tabLst>
                <a:tab pos="620713" algn="l"/>
              </a:tabLst>
              <a:defRPr sz="1800" b="0" i="0">
                <a:latin typeface="Gotham Medium" pitchFamily="2" charset="0"/>
              </a:defRPr>
            </a:lvl4pPr>
            <a:lvl5pPr marL="9525" indent="0">
              <a:buFontTx/>
              <a:buNone/>
              <a:tabLst>
                <a:tab pos="620713" algn="l"/>
              </a:tabLst>
              <a:defRPr sz="1800" b="0" i="0">
                <a:latin typeface="Gotham Medium" pitchFamily="2" charset="0"/>
              </a:defRPr>
            </a:lvl5pPr>
          </a:lstStyle>
          <a:p>
            <a:pPr lvl="0"/>
            <a:r>
              <a:rPr lang="en-US"/>
              <a:t>XX</a:t>
            </a:r>
          </a:p>
        </p:txBody>
      </p:sp>
      <p:sp>
        <p:nvSpPr>
          <p:cNvPr id="29" name="Text Placeholder 8">
            <a:extLst>
              <a:ext uri="{FF2B5EF4-FFF2-40B4-BE49-F238E27FC236}">
                <a16:creationId xmlns:a16="http://schemas.microsoft.com/office/drawing/2014/main" id="{B10E7EA2-99EF-1945-B852-494E50567FA9}"/>
              </a:ext>
            </a:extLst>
          </p:cNvPr>
          <p:cNvSpPr>
            <a:spLocks noGrp="1"/>
          </p:cNvSpPr>
          <p:nvPr>
            <p:ph type="body" sz="quarter" idx="26" hasCustomPrompt="1"/>
          </p:nvPr>
        </p:nvSpPr>
        <p:spPr>
          <a:xfrm>
            <a:off x="596495" y="5439964"/>
            <a:ext cx="1916747" cy="572489"/>
          </a:xfrm>
        </p:spPr>
        <p:txBody>
          <a:bodyPr tIns="108000" bIns="108000" anchor="t">
            <a:noAutofit/>
          </a:bodyPr>
          <a:lstStyle>
            <a:lvl1pPr marL="9525" indent="0" algn="l">
              <a:buFontTx/>
              <a:buNone/>
              <a:tabLst>
                <a:tab pos="620713" algn="l"/>
              </a:tabLst>
              <a:defRPr sz="1600" b="0" i="0">
                <a:latin typeface="Arial" panose="020B0604020202020204" pitchFamily="34" charset="0"/>
                <a:cs typeface="Arial" panose="020B0604020202020204" pitchFamily="34" charset="0"/>
              </a:defRPr>
            </a:lvl1pPr>
            <a:lvl2pPr marL="9525" indent="0" algn="ctr">
              <a:buFontTx/>
              <a:buNone/>
              <a:tabLst>
                <a:tab pos="620713" algn="l"/>
              </a:tabLst>
              <a:defRPr sz="1400" b="0" i="0">
                <a:latin typeface="Gotham Book" pitchFamily="2" charset="0"/>
              </a:defRPr>
            </a:lvl2pPr>
            <a:lvl3pPr marL="9525" indent="0" algn="ctr">
              <a:buFontTx/>
              <a:buNone/>
              <a:tabLst>
                <a:tab pos="620713" algn="l"/>
              </a:tabLst>
              <a:defRPr sz="1400" b="0" i="0">
                <a:latin typeface="Gotham Book" pitchFamily="2" charset="0"/>
              </a:defRPr>
            </a:lvl3pPr>
            <a:lvl4pPr marL="9525" indent="0">
              <a:buFontTx/>
              <a:buNone/>
              <a:tabLst>
                <a:tab pos="620713" algn="l"/>
              </a:tabLst>
              <a:defRPr sz="1400" b="0" i="0">
                <a:latin typeface="Gotham Book" pitchFamily="2" charset="0"/>
              </a:defRPr>
            </a:lvl4pPr>
            <a:lvl5pPr marL="9525" indent="0" algn="ctr">
              <a:buFontTx/>
              <a:buNone/>
              <a:tabLst>
                <a:tab pos="620713" algn="l"/>
              </a:tabLst>
              <a:defRPr sz="1400" b="0" i="0">
                <a:latin typeface="Gotham Book" pitchFamily="2" charset="0"/>
              </a:defRPr>
            </a:lvl5pPr>
            <a:lvl9pPr marL="9525" indent="0" algn="ctr">
              <a:buNone/>
              <a:tabLst/>
              <a:defRPr sz="1400" b="0" i="0">
                <a:latin typeface="Gotham Book" pitchFamily="2" charset="0"/>
              </a:defRPr>
            </a:lvl9pPr>
          </a:lstStyle>
          <a:p>
            <a:pPr lvl="0"/>
            <a:r>
              <a:rPr lang="en-US"/>
              <a:t>STATISTIC</a:t>
            </a:r>
            <a:endParaRPr lang="en-CA"/>
          </a:p>
        </p:txBody>
      </p:sp>
      <p:sp>
        <p:nvSpPr>
          <p:cNvPr id="31" name="Text Placeholder 8">
            <a:extLst>
              <a:ext uri="{FF2B5EF4-FFF2-40B4-BE49-F238E27FC236}">
                <a16:creationId xmlns:a16="http://schemas.microsoft.com/office/drawing/2014/main" id="{460E2CF4-C1B9-FD42-98F7-1BF4B2D61673}"/>
              </a:ext>
            </a:extLst>
          </p:cNvPr>
          <p:cNvSpPr>
            <a:spLocks noGrp="1"/>
          </p:cNvSpPr>
          <p:nvPr>
            <p:ph type="body" sz="quarter" idx="27" hasCustomPrompt="1"/>
          </p:nvPr>
        </p:nvSpPr>
        <p:spPr>
          <a:xfrm>
            <a:off x="2775251" y="4762855"/>
            <a:ext cx="1916747" cy="677109"/>
          </a:xfrm>
        </p:spPr>
        <p:txBody>
          <a:bodyPr tIns="36000" bIns="0" anchor="b">
            <a:noAutofit/>
          </a:bodyPr>
          <a:lstStyle>
            <a:lvl1pPr marL="9525" indent="0" algn="l">
              <a:buFontTx/>
              <a:buNone/>
              <a:tabLst>
                <a:tab pos="620713" algn="l"/>
              </a:tabLst>
              <a:defRPr sz="3200" b="1" i="0">
                <a:latin typeface="Arial" panose="020B0604020202020204" pitchFamily="34" charset="0"/>
                <a:cs typeface="Arial" panose="020B0604020202020204" pitchFamily="34" charset="0"/>
              </a:defRPr>
            </a:lvl1pPr>
            <a:lvl2pPr marL="9525" indent="0">
              <a:buFontTx/>
              <a:buNone/>
              <a:tabLst>
                <a:tab pos="620713" algn="l"/>
              </a:tabLst>
              <a:defRPr sz="1800" b="0" i="0">
                <a:latin typeface="Gotham Medium" pitchFamily="2" charset="0"/>
              </a:defRPr>
            </a:lvl2pPr>
            <a:lvl3pPr marL="9525" indent="0">
              <a:buFontTx/>
              <a:buNone/>
              <a:tabLst>
                <a:tab pos="620713" algn="l"/>
              </a:tabLst>
              <a:defRPr sz="1800" b="0" i="0">
                <a:latin typeface="Gotham Medium" pitchFamily="2" charset="0"/>
              </a:defRPr>
            </a:lvl3pPr>
            <a:lvl4pPr marL="9525" indent="0">
              <a:buFontTx/>
              <a:buNone/>
              <a:tabLst>
                <a:tab pos="620713" algn="l"/>
              </a:tabLst>
              <a:defRPr sz="1800" b="0" i="0">
                <a:latin typeface="Gotham Medium" pitchFamily="2" charset="0"/>
              </a:defRPr>
            </a:lvl4pPr>
            <a:lvl5pPr marL="9525" indent="0">
              <a:buFontTx/>
              <a:buNone/>
              <a:tabLst>
                <a:tab pos="620713" algn="l"/>
              </a:tabLst>
              <a:defRPr sz="1800" b="0" i="0">
                <a:latin typeface="Gotham Medium" pitchFamily="2" charset="0"/>
              </a:defRPr>
            </a:lvl5pPr>
          </a:lstStyle>
          <a:p>
            <a:pPr lvl="0"/>
            <a:r>
              <a:rPr lang="en-US"/>
              <a:t>XX</a:t>
            </a:r>
          </a:p>
        </p:txBody>
      </p:sp>
      <p:sp>
        <p:nvSpPr>
          <p:cNvPr id="32" name="Text Placeholder 8">
            <a:extLst>
              <a:ext uri="{FF2B5EF4-FFF2-40B4-BE49-F238E27FC236}">
                <a16:creationId xmlns:a16="http://schemas.microsoft.com/office/drawing/2014/main" id="{C03FBD9A-57ED-5244-A78B-5156C0DFBA6D}"/>
              </a:ext>
            </a:extLst>
          </p:cNvPr>
          <p:cNvSpPr>
            <a:spLocks noGrp="1"/>
          </p:cNvSpPr>
          <p:nvPr>
            <p:ph type="body" sz="quarter" idx="28" hasCustomPrompt="1"/>
          </p:nvPr>
        </p:nvSpPr>
        <p:spPr>
          <a:xfrm>
            <a:off x="2775251" y="5439964"/>
            <a:ext cx="1916747" cy="572489"/>
          </a:xfrm>
        </p:spPr>
        <p:txBody>
          <a:bodyPr tIns="108000" bIns="108000" anchor="t">
            <a:noAutofit/>
          </a:bodyPr>
          <a:lstStyle>
            <a:lvl1pPr marL="9525" indent="0" algn="l">
              <a:buFontTx/>
              <a:buNone/>
              <a:tabLst>
                <a:tab pos="620713" algn="l"/>
              </a:tabLst>
              <a:defRPr sz="1600" b="0" i="0">
                <a:latin typeface="Arial" panose="020B0604020202020204" pitchFamily="34" charset="0"/>
                <a:cs typeface="Arial" panose="020B0604020202020204" pitchFamily="34" charset="0"/>
              </a:defRPr>
            </a:lvl1pPr>
            <a:lvl2pPr marL="9525" indent="0" algn="ctr">
              <a:buFontTx/>
              <a:buNone/>
              <a:tabLst>
                <a:tab pos="620713" algn="l"/>
              </a:tabLst>
              <a:defRPr sz="1400" b="0" i="0">
                <a:latin typeface="Gotham Book" pitchFamily="2" charset="0"/>
              </a:defRPr>
            </a:lvl2pPr>
            <a:lvl3pPr marL="9525" indent="0" algn="ctr">
              <a:buFontTx/>
              <a:buNone/>
              <a:tabLst>
                <a:tab pos="620713" algn="l"/>
              </a:tabLst>
              <a:defRPr sz="1400" b="0" i="0">
                <a:latin typeface="Gotham Book" pitchFamily="2" charset="0"/>
              </a:defRPr>
            </a:lvl3pPr>
            <a:lvl4pPr marL="9525" indent="0">
              <a:buFontTx/>
              <a:buNone/>
              <a:tabLst>
                <a:tab pos="620713" algn="l"/>
              </a:tabLst>
              <a:defRPr sz="1400" b="0" i="0">
                <a:latin typeface="Gotham Book" pitchFamily="2" charset="0"/>
              </a:defRPr>
            </a:lvl4pPr>
            <a:lvl5pPr marL="9525" indent="0" algn="ctr">
              <a:buFontTx/>
              <a:buNone/>
              <a:tabLst>
                <a:tab pos="620713" algn="l"/>
              </a:tabLst>
              <a:defRPr sz="1400" b="0" i="0">
                <a:latin typeface="Gotham Book" pitchFamily="2" charset="0"/>
              </a:defRPr>
            </a:lvl5pPr>
            <a:lvl9pPr marL="9525" indent="0" algn="ctr">
              <a:buNone/>
              <a:tabLst/>
              <a:defRPr sz="1400" b="0" i="0">
                <a:latin typeface="Gotham Book" pitchFamily="2" charset="0"/>
              </a:defRPr>
            </a:lvl9pPr>
          </a:lstStyle>
          <a:p>
            <a:pPr lvl="0"/>
            <a:r>
              <a:rPr lang="en-US"/>
              <a:t>STATISTIC</a:t>
            </a:r>
            <a:endParaRPr lang="en-CA"/>
          </a:p>
        </p:txBody>
      </p:sp>
      <p:sp>
        <p:nvSpPr>
          <p:cNvPr id="6" name="Text Placeholder 5">
            <a:extLst>
              <a:ext uri="{FF2B5EF4-FFF2-40B4-BE49-F238E27FC236}">
                <a16:creationId xmlns:a16="http://schemas.microsoft.com/office/drawing/2014/main" id="{6E29339C-DB1A-4345-B969-2985EA9F3CF1}"/>
              </a:ext>
            </a:extLst>
          </p:cNvPr>
          <p:cNvSpPr>
            <a:spLocks noGrp="1"/>
          </p:cNvSpPr>
          <p:nvPr>
            <p:ph type="body" sz="quarter" idx="32" hasCustomPrompt="1"/>
          </p:nvPr>
        </p:nvSpPr>
        <p:spPr>
          <a:xfrm>
            <a:off x="477769" y="1314034"/>
            <a:ext cx="3349164" cy="486288"/>
          </a:xfrm>
          <a:prstGeom prst="round2SameRect">
            <a:avLst/>
          </a:prstGeom>
          <a:solidFill>
            <a:schemeClr val="accent1"/>
          </a:solidFill>
        </p:spPr>
        <p:txBody>
          <a:bodyPr wrap="none" lIns="108000" tIns="108000" rIns="108000" bIns="108000" anchor="ctr">
            <a:normAutofit/>
          </a:bodyPr>
          <a:lstStyle>
            <a:lvl1pPr>
              <a:defRPr sz="160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11113" indent="0">
              <a:buNone/>
              <a:tabLst/>
              <a:defRPr sz="1600">
                <a:solidFill>
                  <a:schemeClr val="bg1"/>
                </a:solidFill>
              </a:defRPr>
            </a:lvl3pPr>
            <a:lvl4pPr marL="11113" indent="0">
              <a:buNone/>
              <a:tabLst/>
              <a:defRPr sz="1600">
                <a:solidFill>
                  <a:schemeClr val="bg1"/>
                </a:solidFill>
              </a:defRPr>
            </a:lvl4pPr>
            <a:lvl5pPr marL="11113" indent="0">
              <a:buNone/>
              <a:tabLst/>
              <a:defRPr sz="1600">
                <a:solidFill>
                  <a:schemeClr val="bg1"/>
                </a:solidFill>
              </a:defRPr>
            </a:lvl5pPr>
            <a:lvl6pPr marL="11113" indent="0">
              <a:buNone/>
              <a:tabLst/>
              <a:defRPr sz="1600">
                <a:solidFill>
                  <a:schemeClr val="bg1"/>
                </a:solidFill>
              </a:defRPr>
            </a:lvl6pPr>
            <a:lvl7pPr marL="11113" indent="0">
              <a:buNone/>
              <a:tabLst/>
              <a:defRPr sz="1600">
                <a:solidFill>
                  <a:schemeClr val="bg1"/>
                </a:solidFill>
              </a:defRPr>
            </a:lvl7pPr>
            <a:lvl8pPr marL="11113" indent="0">
              <a:buNone/>
              <a:tabLst/>
              <a:defRPr sz="1600">
                <a:solidFill>
                  <a:schemeClr val="bg1"/>
                </a:solidFill>
              </a:defRPr>
            </a:lvl8pPr>
            <a:lvl9pPr marL="11113" indent="0">
              <a:buNone/>
              <a:tabLst/>
              <a:defRPr sz="1600">
                <a:solidFill>
                  <a:schemeClr val="bg1"/>
                </a:solidFill>
              </a:defRPr>
            </a:lvl9pPr>
          </a:lstStyle>
          <a:p>
            <a:pPr lvl="0"/>
            <a:r>
              <a:rPr lang="en-US"/>
              <a:t>Insert Service(s) Name</a:t>
            </a:r>
          </a:p>
        </p:txBody>
      </p:sp>
      <p:sp>
        <p:nvSpPr>
          <p:cNvPr id="33" name="Text Placeholder 5">
            <a:extLst>
              <a:ext uri="{FF2B5EF4-FFF2-40B4-BE49-F238E27FC236}">
                <a16:creationId xmlns:a16="http://schemas.microsoft.com/office/drawing/2014/main" id="{DD2ACC60-40D7-C545-8B83-CFC0573E7A8F}"/>
              </a:ext>
            </a:extLst>
          </p:cNvPr>
          <p:cNvSpPr>
            <a:spLocks noGrp="1"/>
          </p:cNvSpPr>
          <p:nvPr>
            <p:ph type="body" sz="quarter" idx="31" hasCustomPrompt="1"/>
          </p:nvPr>
        </p:nvSpPr>
        <p:spPr>
          <a:xfrm>
            <a:off x="0" y="1819787"/>
            <a:ext cx="5112333" cy="2746027"/>
          </a:xfrm>
          <a:solidFill>
            <a:schemeClr val="bg1"/>
          </a:solidFill>
          <a:effectLst>
            <a:outerShdw blurRad="203200" sx="101000" sy="101000" algn="tl" rotWithShape="0">
              <a:prstClr val="black">
                <a:alpha val="8000"/>
              </a:prstClr>
            </a:outerShdw>
          </a:effectLst>
        </p:spPr>
        <p:txBody>
          <a:bodyPr lIns="540000" tIns="180000" rIns="540000" bIns="180000" anchor="ctr">
            <a:normAutofit/>
          </a:bodyPr>
          <a:lstStyle>
            <a:lvl1pPr marL="285750" indent="-285750" algn="l">
              <a:buFont typeface="Wingdings" pitchFamily="2" charset="2"/>
              <a:buChar char="§"/>
              <a:tabLst/>
              <a:defRPr sz="1600" b="0" i="0">
                <a:solidFill>
                  <a:schemeClr val="accent1"/>
                </a:solidFill>
                <a:latin typeface="Arial" panose="020B0604020202020204" pitchFamily="34" charset="0"/>
                <a:cs typeface="Arial" panose="020B0604020202020204" pitchFamily="34" charset="0"/>
              </a:defRPr>
            </a:lvl1pPr>
            <a:lvl2pPr marL="171450" indent="-171450">
              <a:buFont typeface="Wingdings" pitchFamily="2" charset="2"/>
              <a:buChar char="§"/>
              <a:tabLst/>
              <a:defRPr sz="1600" b="0" i="0">
                <a:solidFill>
                  <a:schemeClr val="accent1"/>
                </a:solidFill>
                <a:latin typeface="Gotham Book" pitchFamily="2" charset="0"/>
              </a:defRPr>
            </a:lvl2pPr>
            <a:lvl3pPr marL="171450" indent="-171450">
              <a:buClr>
                <a:schemeClr val="accent1"/>
              </a:buClr>
              <a:buFont typeface="Wingdings" pitchFamily="2" charset="2"/>
              <a:buChar char="§"/>
              <a:tabLst/>
              <a:defRPr sz="1600" b="0" i="0">
                <a:solidFill>
                  <a:schemeClr val="accent1"/>
                </a:solidFill>
                <a:latin typeface="Gotham Book" pitchFamily="2" charset="0"/>
              </a:defRPr>
            </a:lvl3pPr>
            <a:lvl4pPr marL="171450" indent="-171450">
              <a:buClr>
                <a:schemeClr val="accent1"/>
              </a:buClr>
              <a:buFont typeface="Wingdings" pitchFamily="2" charset="2"/>
              <a:buChar char="§"/>
              <a:tabLst/>
              <a:defRPr sz="1600" b="0" i="0">
                <a:solidFill>
                  <a:schemeClr val="accent1"/>
                </a:solidFill>
                <a:latin typeface="Gotham Book" pitchFamily="2" charset="0"/>
              </a:defRPr>
            </a:lvl4pPr>
            <a:lvl5pPr marL="171450" indent="-171450">
              <a:buClr>
                <a:schemeClr val="accent1"/>
              </a:buClr>
              <a:buFont typeface="Wingdings" pitchFamily="2" charset="2"/>
              <a:buChar char="§"/>
              <a:tabLst/>
              <a:defRPr sz="1600" b="0" i="0">
                <a:solidFill>
                  <a:schemeClr val="accent1"/>
                </a:solidFill>
                <a:latin typeface="Gotham Book" pitchFamily="2" charset="0"/>
              </a:defRPr>
            </a:lvl5pPr>
            <a:lvl6pPr marL="179388" indent="-179388">
              <a:buClr>
                <a:schemeClr val="accent1"/>
              </a:buClr>
              <a:buFont typeface="Wingdings" pitchFamily="2" charset="2"/>
              <a:buChar char="§"/>
              <a:tabLst/>
              <a:defRPr sz="1600" b="0" i="0">
                <a:latin typeface="Gotham Book" pitchFamily="2" charset="0"/>
              </a:defRPr>
            </a:lvl6pPr>
            <a:lvl8pPr marL="179388" indent="-179388">
              <a:buClr>
                <a:schemeClr val="accent1"/>
              </a:buClr>
              <a:buFont typeface="Wingdings" pitchFamily="2" charset="2"/>
              <a:buChar char="§"/>
              <a:tabLst/>
              <a:defRPr sz="1600" b="0" i="0">
                <a:latin typeface="Gotham Book" pitchFamily="2" charset="0"/>
              </a:defRPr>
            </a:lvl8pPr>
            <a:lvl9pPr marL="179388" indent="-179388">
              <a:buClr>
                <a:schemeClr val="accent1"/>
              </a:buClr>
              <a:buFont typeface="Wingdings" pitchFamily="2" charset="2"/>
              <a:buChar char="§"/>
              <a:tabLst/>
              <a:defRPr sz="1600" b="0" i="0">
                <a:latin typeface="Gotham Book" pitchFamily="2" charset="0"/>
              </a:defRPr>
            </a:lvl9pPr>
          </a:lstStyle>
          <a:p>
            <a:pPr lvl="0"/>
            <a:r>
              <a:rPr lang="en-US" err="1"/>
              <a:t>Xx</a:t>
            </a:r>
            <a:endParaRPr lang="en-US"/>
          </a:p>
          <a:p>
            <a:pPr lvl="0"/>
            <a:r>
              <a:rPr lang="en-US" err="1"/>
              <a:t>Xx</a:t>
            </a:r>
            <a:endParaRPr lang="en-US"/>
          </a:p>
          <a:p>
            <a:pPr lvl="0"/>
            <a:r>
              <a:rPr lang="en-US" err="1"/>
              <a:t>Xx</a:t>
            </a:r>
            <a:endParaRPr lang="en-US"/>
          </a:p>
          <a:p>
            <a:pPr lvl="0"/>
            <a:r>
              <a:rPr lang="en-US" err="1"/>
              <a:t>Xx</a:t>
            </a:r>
            <a:endParaRPr lang="en-US"/>
          </a:p>
          <a:p>
            <a:pPr lvl="0"/>
            <a:r>
              <a:rPr lang="en-US" err="1"/>
              <a:t>Xx</a:t>
            </a:r>
            <a:endParaRPr lang="en-US"/>
          </a:p>
          <a:p>
            <a:pPr lvl="0"/>
            <a:r>
              <a:rPr lang="en-US" err="1"/>
              <a:t>Xx</a:t>
            </a:r>
            <a:endParaRPr lang="en-US"/>
          </a:p>
        </p:txBody>
      </p:sp>
    </p:spTree>
    <p:extLst>
      <p:ext uri="{BB962C8B-B14F-4D97-AF65-F5344CB8AC3E}">
        <p14:creationId xmlns:p14="http://schemas.microsoft.com/office/powerpoint/2010/main" val="1142643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oals 2 Service">
    <p:spTree>
      <p:nvGrpSpPr>
        <p:cNvPr id="1" name=""/>
        <p:cNvGrpSpPr/>
        <p:nvPr/>
      </p:nvGrpSpPr>
      <p:grpSpPr>
        <a:xfrm>
          <a:off x="0" y="0"/>
          <a:ext cx="0" cy="0"/>
          <a:chOff x="0" y="0"/>
          <a:chExt cx="0" cy="0"/>
        </a:xfrm>
      </p:grpSpPr>
      <p:pic>
        <p:nvPicPr>
          <p:cNvPr id="3466" name="Graphic 3465">
            <a:extLst>
              <a:ext uri="{FF2B5EF4-FFF2-40B4-BE49-F238E27FC236}">
                <a16:creationId xmlns:a16="http://schemas.microsoft.com/office/drawing/2014/main" id="{C39E4979-6D2F-2948-98E3-75368119009A}"/>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497" r="36426" b="-2746"/>
          <a:stretch/>
        </p:blipFill>
        <p:spPr>
          <a:xfrm>
            <a:off x="6559258" y="0"/>
            <a:ext cx="5632742" cy="6492873"/>
          </a:xfrm>
          <a:prstGeom prst="rect">
            <a:avLst/>
          </a:prstGeom>
        </p:spPr>
      </p:pic>
      <p:sp>
        <p:nvSpPr>
          <p:cNvPr id="2" name="Title 1"/>
          <p:cNvSpPr>
            <a:spLocks noGrp="1"/>
          </p:cNvSpPr>
          <p:nvPr>
            <p:ph type="title" hasCustomPrompt="1"/>
          </p:nvPr>
        </p:nvSpPr>
        <p:spPr>
          <a:xfrm>
            <a:off x="457201" y="365126"/>
            <a:ext cx="2613378" cy="880241"/>
          </a:xfrm>
        </p:spPr>
        <p:txBody>
          <a:bodyPr/>
          <a:lstStyle>
            <a:lvl1pPr>
              <a:defRPr sz="3200" b="1" cap="none" spc="0" baseline="0">
                <a:solidFill>
                  <a:schemeClr val="accent1"/>
                </a:solidFill>
                <a:latin typeface="Arial" panose="020B0604020202020204" pitchFamily="34" charset="0"/>
                <a:cs typeface="Arial" panose="020B0604020202020204" pitchFamily="34" charset="0"/>
              </a:defRPr>
            </a:lvl1pPr>
          </a:lstStyle>
          <a:p>
            <a:r>
              <a:rPr lang="en-US"/>
              <a:t>Goals (short title)</a:t>
            </a:r>
            <a:endParaRPr lang="en-CA"/>
          </a:p>
        </p:txBody>
      </p:sp>
      <p:sp>
        <p:nvSpPr>
          <p:cNvPr id="5" name="Footer Placeholder 4">
            <a:extLst>
              <a:ext uri="{FF2B5EF4-FFF2-40B4-BE49-F238E27FC236}">
                <a16:creationId xmlns:a16="http://schemas.microsoft.com/office/drawing/2014/main" id="{50371CFF-CEB8-9242-9FFA-53ED65598ADE}"/>
              </a:ext>
            </a:extLst>
          </p:cNvPr>
          <p:cNvSpPr>
            <a:spLocks noGrp="1"/>
          </p:cNvSpPr>
          <p:nvPr>
            <p:ph type="ftr" sz="quarter" idx="23"/>
          </p:nvPr>
        </p:nvSpPr>
        <p:spPr/>
        <p:txBody>
          <a:bodyPr/>
          <a:lstStyle>
            <a:lvl1pPr>
              <a:defRPr>
                <a:latin typeface="Arial" panose="020B0604020202020204" pitchFamily="34" charset="0"/>
                <a:cs typeface="Arial" panose="020B0604020202020204" pitchFamily="34" charset="0"/>
              </a:defRPr>
            </a:lvl1pPr>
          </a:lstStyle>
          <a:p>
            <a:endParaRPr lang="en-CA">
              <a:solidFill>
                <a:prstClr val="black">
                  <a:tint val="75000"/>
                </a:prstClr>
              </a:solidFill>
            </a:endParaRPr>
          </a:p>
        </p:txBody>
      </p:sp>
      <p:sp>
        <p:nvSpPr>
          <p:cNvPr id="15" name="Rectangle 14">
            <a:extLst>
              <a:ext uri="{FF2B5EF4-FFF2-40B4-BE49-F238E27FC236}">
                <a16:creationId xmlns:a16="http://schemas.microsoft.com/office/drawing/2014/main" id="{90031549-26DB-AD49-A148-1EEEA9800FA2}"/>
              </a:ext>
            </a:extLst>
          </p:cNvPr>
          <p:cNvSpPr/>
          <p:nvPr userDrawn="1"/>
        </p:nvSpPr>
        <p:spPr>
          <a:xfrm>
            <a:off x="0" y="2040268"/>
            <a:ext cx="12192000" cy="39596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latin typeface="Arial" panose="020B0604020202020204" pitchFamily="34" charset="0"/>
              <a:cs typeface="Arial" panose="020B0604020202020204" pitchFamily="34" charset="0"/>
            </a:endParaRPr>
          </a:p>
        </p:txBody>
      </p:sp>
      <p:sp>
        <p:nvSpPr>
          <p:cNvPr id="17" name="Box 1">
            <a:extLst>
              <a:ext uri="{FF2B5EF4-FFF2-40B4-BE49-F238E27FC236}">
                <a16:creationId xmlns:a16="http://schemas.microsoft.com/office/drawing/2014/main" id="{47501DB3-7F71-3742-A05D-7FE2BDBD4E4B}"/>
              </a:ext>
            </a:extLst>
          </p:cNvPr>
          <p:cNvSpPr/>
          <p:nvPr/>
        </p:nvSpPr>
        <p:spPr>
          <a:xfrm>
            <a:off x="3226904" y="978079"/>
            <a:ext cx="4088933" cy="5032196"/>
          </a:xfrm>
          <a:prstGeom prst="round2SameRect">
            <a:avLst>
              <a:gd name="adj1" fmla="val 0"/>
              <a:gd name="adj2" fmla="val 0"/>
            </a:avLst>
          </a:prstGeom>
          <a:solidFill>
            <a:schemeClr val="bg1"/>
          </a:solidFill>
          <a:ln>
            <a:noFill/>
          </a:ln>
          <a:effectLst>
            <a:outerShdw blurRad="211608" sx="101000" sy="101000" algn="ctr" rotWithShape="0">
              <a:prstClr val="black">
                <a:alpha val="8396"/>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216000" rIns="288000" rtlCol="0" anchor="ctr"/>
          <a:lstStyle/>
          <a:p>
            <a:pPr algn="ctr"/>
            <a:endParaRPr lang="en-US" sz="1400">
              <a:solidFill>
                <a:schemeClr val="tx1"/>
              </a:solidFill>
              <a:latin typeface="Arial" panose="020B0604020202020204" pitchFamily="34" charset="0"/>
              <a:cs typeface="Arial" panose="020B0604020202020204" pitchFamily="34" charset="0"/>
            </a:endParaRPr>
          </a:p>
        </p:txBody>
      </p:sp>
      <p:cxnSp>
        <p:nvCxnSpPr>
          <p:cNvPr id="23" name="Straight Connector 22">
            <a:extLst>
              <a:ext uri="{FF2B5EF4-FFF2-40B4-BE49-F238E27FC236}">
                <a16:creationId xmlns:a16="http://schemas.microsoft.com/office/drawing/2014/main" id="{A9886068-3CA7-E248-8950-10EFFD6A692D}"/>
              </a:ext>
            </a:extLst>
          </p:cNvPr>
          <p:cNvCxnSpPr>
            <a:cxnSpLocks/>
          </p:cNvCxnSpPr>
          <p:nvPr/>
        </p:nvCxnSpPr>
        <p:spPr>
          <a:xfrm flipH="1">
            <a:off x="634477" y="4014470"/>
            <a:ext cx="2032419" cy="0"/>
          </a:xfrm>
          <a:prstGeom prst="line">
            <a:avLst/>
          </a:prstGeom>
          <a:noFill/>
          <a:ln w="6350">
            <a:solidFill>
              <a:schemeClr val="bg1">
                <a:alpha val="20000"/>
              </a:schemeClr>
            </a:solidFill>
          </a:ln>
        </p:spPr>
        <p:style>
          <a:lnRef idx="1">
            <a:schemeClr val="accent1"/>
          </a:lnRef>
          <a:fillRef idx="3">
            <a:schemeClr val="accent1"/>
          </a:fillRef>
          <a:effectRef idx="2">
            <a:schemeClr val="accent1"/>
          </a:effectRef>
          <a:fontRef idx="minor">
            <a:schemeClr val="lt1"/>
          </a:fontRef>
        </p:style>
      </p:cxnSp>
      <p:sp>
        <p:nvSpPr>
          <p:cNvPr id="37" name="Box 1">
            <a:extLst>
              <a:ext uri="{FF2B5EF4-FFF2-40B4-BE49-F238E27FC236}">
                <a16:creationId xmlns:a16="http://schemas.microsoft.com/office/drawing/2014/main" id="{64A5D4F9-F2D8-3841-B79C-EBAEEF390D6A}"/>
              </a:ext>
            </a:extLst>
          </p:cNvPr>
          <p:cNvSpPr/>
          <p:nvPr/>
        </p:nvSpPr>
        <p:spPr>
          <a:xfrm>
            <a:off x="7642692" y="978079"/>
            <a:ext cx="4088933" cy="5032196"/>
          </a:xfrm>
          <a:prstGeom prst="round2SameRect">
            <a:avLst>
              <a:gd name="adj1" fmla="val 0"/>
              <a:gd name="adj2" fmla="val 0"/>
            </a:avLst>
          </a:prstGeom>
          <a:solidFill>
            <a:schemeClr val="bg1"/>
          </a:solidFill>
          <a:ln>
            <a:noFill/>
          </a:ln>
          <a:effectLst>
            <a:outerShdw blurRad="211608" sx="101000" sy="101000" algn="ctr" rotWithShape="0">
              <a:prstClr val="black">
                <a:alpha val="8396"/>
              </a:prstClr>
            </a:outerShdw>
          </a:effectLst>
        </p:spPr>
        <p:style>
          <a:lnRef idx="2">
            <a:schemeClr val="accent1">
              <a:shade val="50000"/>
            </a:schemeClr>
          </a:lnRef>
          <a:fillRef idx="1">
            <a:schemeClr val="accent1"/>
          </a:fillRef>
          <a:effectRef idx="0">
            <a:schemeClr val="accent1"/>
          </a:effectRef>
          <a:fontRef idx="minor">
            <a:schemeClr val="lt1"/>
          </a:fontRef>
        </p:style>
        <p:txBody>
          <a:bodyPr lIns="288000" tIns="216000" rIns="288000" rtlCol="0" anchor="ctr"/>
          <a:lstStyle/>
          <a:p>
            <a:pPr algn="ctr"/>
            <a:endParaRPr lang="en-US" sz="1400">
              <a:solidFill>
                <a:schemeClr val="tx1"/>
              </a:solidFill>
              <a:latin typeface="Arial" panose="020B0604020202020204" pitchFamily="34" charset="0"/>
              <a:cs typeface="Arial" panose="020B0604020202020204" pitchFamily="34" charset="0"/>
            </a:endParaRPr>
          </a:p>
        </p:txBody>
      </p:sp>
      <p:sp>
        <p:nvSpPr>
          <p:cNvPr id="44" name="Text Placeholder 5">
            <a:extLst>
              <a:ext uri="{FF2B5EF4-FFF2-40B4-BE49-F238E27FC236}">
                <a16:creationId xmlns:a16="http://schemas.microsoft.com/office/drawing/2014/main" id="{D5EE2E95-CAD7-174E-98A3-8488DCCC1F03}"/>
              </a:ext>
            </a:extLst>
          </p:cNvPr>
          <p:cNvSpPr>
            <a:spLocks noGrp="1"/>
          </p:cNvSpPr>
          <p:nvPr>
            <p:ph type="body" sz="quarter" idx="32" hasCustomPrompt="1"/>
          </p:nvPr>
        </p:nvSpPr>
        <p:spPr>
          <a:xfrm>
            <a:off x="3707491" y="718272"/>
            <a:ext cx="3127758" cy="523514"/>
          </a:xfrm>
          <a:prstGeom prst="roundRect">
            <a:avLst/>
          </a:prstGeom>
          <a:solidFill>
            <a:schemeClr val="accent1"/>
          </a:solidFill>
        </p:spPr>
        <p:txBody>
          <a:bodyPr wrap="none" lIns="108000" tIns="108000" rIns="108000" bIns="108000" anchor="ctr">
            <a:normAutofit/>
          </a:bodyPr>
          <a:lstStyle>
            <a:lvl1pPr algn="ctr">
              <a:defRPr sz="160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11113" indent="0">
              <a:buNone/>
              <a:tabLst/>
              <a:defRPr sz="1600">
                <a:solidFill>
                  <a:schemeClr val="bg1"/>
                </a:solidFill>
              </a:defRPr>
            </a:lvl3pPr>
            <a:lvl4pPr marL="11113" indent="0">
              <a:buNone/>
              <a:tabLst/>
              <a:defRPr sz="1600">
                <a:solidFill>
                  <a:schemeClr val="bg1"/>
                </a:solidFill>
              </a:defRPr>
            </a:lvl4pPr>
            <a:lvl5pPr marL="11113" indent="0">
              <a:buNone/>
              <a:tabLst/>
              <a:defRPr sz="1600">
                <a:solidFill>
                  <a:schemeClr val="bg1"/>
                </a:solidFill>
              </a:defRPr>
            </a:lvl5pPr>
            <a:lvl6pPr marL="11113" indent="0">
              <a:buNone/>
              <a:tabLst/>
              <a:defRPr sz="1600">
                <a:solidFill>
                  <a:schemeClr val="bg1"/>
                </a:solidFill>
              </a:defRPr>
            </a:lvl6pPr>
            <a:lvl7pPr marL="11113" indent="0">
              <a:buNone/>
              <a:tabLst/>
              <a:defRPr sz="1600">
                <a:solidFill>
                  <a:schemeClr val="bg1"/>
                </a:solidFill>
              </a:defRPr>
            </a:lvl7pPr>
            <a:lvl8pPr marL="11113" indent="0">
              <a:buNone/>
              <a:tabLst/>
              <a:defRPr sz="1600">
                <a:solidFill>
                  <a:schemeClr val="bg1"/>
                </a:solidFill>
              </a:defRPr>
            </a:lvl8pPr>
            <a:lvl9pPr marL="11113" indent="0">
              <a:buNone/>
              <a:tabLst/>
              <a:defRPr sz="1600">
                <a:solidFill>
                  <a:schemeClr val="bg1"/>
                </a:solidFill>
              </a:defRPr>
            </a:lvl9pPr>
          </a:lstStyle>
          <a:p>
            <a:pPr lvl="0"/>
            <a:r>
              <a:rPr lang="en-US"/>
              <a:t>Insert Service(s) Name</a:t>
            </a:r>
          </a:p>
        </p:txBody>
      </p:sp>
      <p:sp>
        <p:nvSpPr>
          <p:cNvPr id="45" name="Text Placeholder 5">
            <a:extLst>
              <a:ext uri="{FF2B5EF4-FFF2-40B4-BE49-F238E27FC236}">
                <a16:creationId xmlns:a16="http://schemas.microsoft.com/office/drawing/2014/main" id="{18F3499E-6426-2C4A-BB65-4B901DFAF9BA}"/>
              </a:ext>
            </a:extLst>
          </p:cNvPr>
          <p:cNvSpPr>
            <a:spLocks noGrp="1"/>
          </p:cNvSpPr>
          <p:nvPr>
            <p:ph type="body" sz="quarter" idx="33" hasCustomPrompt="1"/>
          </p:nvPr>
        </p:nvSpPr>
        <p:spPr>
          <a:xfrm>
            <a:off x="8123279" y="718272"/>
            <a:ext cx="3127758" cy="523514"/>
          </a:xfrm>
          <a:prstGeom prst="roundRect">
            <a:avLst/>
          </a:prstGeom>
          <a:solidFill>
            <a:schemeClr val="accent1"/>
          </a:solidFill>
        </p:spPr>
        <p:txBody>
          <a:bodyPr wrap="none" lIns="108000" tIns="108000" rIns="108000" bIns="108000" anchor="ctr">
            <a:normAutofit/>
          </a:bodyPr>
          <a:lstStyle>
            <a:lvl1pPr algn="ctr">
              <a:defRPr sz="160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11113" indent="0">
              <a:buNone/>
              <a:tabLst/>
              <a:defRPr sz="1600">
                <a:solidFill>
                  <a:schemeClr val="bg1"/>
                </a:solidFill>
              </a:defRPr>
            </a:lvl3pPr>
            <a:lvl4pPr marL="11113" indent="0">
              <a:buNone/>
              <a:tabLst/>
              <a:defRPr sz="1600">
                <a:solidFill>
                  <a:schemeClr val="bg1"/>
                </a:solidFill>
              </a:defRPr>
            </a:lvl4pPr>
            <a:lvl5pPr marL="11113" indent="0">
              <a:buNone/>
              <a:tabLst/>
              <a:defRPr sz="1600">
                <a:solidFill>
                  <a:schemeClr val="bg1"/>
                </a:solidFill>
              </a:defRPr>
            </a:lvl5pPr>
            <a:lvl6pPr marL="11113" indent="0">
              <a:buNone/>
              <a:tabLst/>
              <a:defRPr sz="1600">
                <a:solidFill>
                  <a:schemeClr val="bg1"/>
                </a:solidFill>
              </a:defRPr>
            </a:lvl6pPr>
            <a:lvl7pPr marL="11113" indent="0">
              <a:buNone/>
              <a:tabLst/>
              <a:defRPr sz="1600">
                <a:solidFill>
                  <a:schemeClr val="bg1"/>
                </a:solidFill>
              </a:defRPr>
            </a:lvl7pPr>
            <a:lvl8pPr marL="11113" indent="0">
              <a:buNone/>
              <a:tabLst/>
              <a:defRPr sz="1600">
                <a:solidFill>
                  <a:schemeClr val="bg1"/>
                </a:solidFill>
              </a:defRPr>
            </a:lvl8pPr>
            <a:lvl9pPr marL="11113" indent="0">
              <a:buNone/>
              <a:tabLst/>
              <a:defRPr sz="1600">
                <a:solidFill>
                  <a:schemeClr val="bg1"/>
                </a:solidFill>
              </a:defRPr>
            </a:lvl9pPr>
          </a:lstStyle>
          <a:p>
            <a:pPr lvl="0"/>
            <a:r>
              <a:rPr lang="en-US"/>
              <a:t>Insert Service(s) Name</a:t>
            </a:r>
          </a:p>
        </p:txBody>
      </p:sp>
      <p:sp>
        <p:nvSpPr>
          <p:cNvPr id="48" name="Picture Placeholder 5">
            <a:extLst>
              <a:ext uri="{FF2B5EF4-FFF2-40B4-BE49-F238E27FC236}">
                <a16:creationId xmlns:a16="http://schemas.microsoft.com/office/drawing/2014/main" id="{8E4B62C1-9037-404E-AF38-9A0A82952DD5}"/>
              </a:ext>
            </a:extLst>
          </p:cNvPr>
          <p:cNvSpPr>
            <a:spLocks noGrp="1"/>
          </p:cNvSpPr>
          <p:nvPr>
            <p:ph type="pic" sz="quarter" idx="24" hasCustomPrompt="1"/>
          </p:nvPr>
        </p:nvSpPr>
        <p:spPr>
          <a:xfrm>
            <a:off x="3450491" y="1438449"/>
            <a:ext cx="3653142" cy="3246906"/>
          </a:xfrm>
          <a:solidFill>
            <a:schemeClr val="bg2"/>
          </a:solidFill>
        </p:spPr>
        <p:txBody>
          <a:bodyPr anchor="ctr"/>
          <a:lstStyle>
            <a:lvl1pPr algn="ctr">
              <a:defRPr>
                <a:latin typeface="Arial" panose="020B0604020202020204" pitchFamily="34" charset="0"/>
                <a:cs typeface="Arial" panose="020B0604020202020204" pitchFamily="34" charset="0"/>
              </a:defRPr>
            </a:lvl1pPr>
          </a:lstStyle>
          <a:p>
            <a:r>
              <a:rPr lang="en-CA"/>
              <a:t>Insert image</a:t>
            </a:r>
          </a:p>
        </p:txBody>
      </p:sp>
      <p:sp>
        <p:nvSpPr>
          <p:cNvPr id="49" name="Picture Placeholder 5">
            <a:extLst>
              <a:ext uri="{FF2B5EF4-FFF2-40B4-BE49-F238E27FC236}">
                <a16:creationId xmlns:a16="http://schemas.microsoft.com/office/drawing/2014/main" id="{81FAAE29-57F7-764E-AA5C-5157E910C81A}"/>
              </a:ext>
            </a:extLst>
          </p:cNvPr>
          <p:cNvSpPr>
            <a:spLocks noGrp="1"/>
          </p:cNvSpPr>
          <p:nvPr>
            <p:ph type="pic" sz="quarter" idx="34" hasCustomPrompt="1"/>
          </p:nvPr>
        </p:nvSpPr>
        <p:spPr>
          <a:xfrm>
            <a:off x="7860587" y="1438449"/>
            <a:ext cx="3653142" cy="3246906"/>
          </a:xfrm>
          <a:solidFill>
            <a:schemeClr val="bg2"/>
          </a:solidFill>
        </p:spPr>
        <p:txBody>
          <a:bodyPr anchor="ctr"/>
          <a:lstStyle>
            <a:lvl1pPr algn="ctr">
              <a:defRPr>
                <a:latin typeface="Arial" panose="020B0604020202020204" pitchFamily="34" charset="0"/>
                <a:cs typeface="Arial" panose="020B0604020202020204" pitchFamily="34" charset="0"/>
              </a:defRPr>
            </a:lvl1pPr>
          </a:lstStyle>
          <a:p>
            <a:r>
              <a:rPr lang="en-CA"/>
              <a:t>Insert image</a:t>
            </a:r>
          </a:p>
        </p:txBody>
      </p:sp>
      <p:sp>
        <p:nvSpPr>
          <p:cNvPr id="42" name="Rectangle 14">
            <a:extLst>
              <a:ext uri="{FF2B5EF4-FFF2-40B4-BE49-F238E27FC236}">
                <a16:creationId xmlns:a16="http://schemas.microsoft.com/office/drawing/2014/main" id="{D6148219-12B2-DA4D-BB69-AF6E0B9DCE05}"/>
              </a:ext>
            </a:extLst>
          </p:cNvPr>
          <p:cNvSpPr/>
          <p:nvPr userDrawn="1"/>
        </p:nvSpPr>
        <p:spPr>
          <a:xfrm rot="5400000">
            <a:off x="6595867" y="5295502"/>
            <a:ext cx="736757" cy="703179"/>
          </a:xfrm>
          <a:custGeom>
            <a:avLst/>
            <a:gdLst>
              <a:gd name="connsiteX0" fmla="*/ 0 w 11691258"/>
              <a:gd name="connsiteY0" fmla="*/ 0 h 6360379"/>
              <a:gd name="connsiteX1" fmla="*/ 11691258 w 11691258"/>
              <a:gd name="connsiteY1" fmla="*/ 0 h 6360379"/>
              <a:gd name="connsiteX2" fmla="*/ 11691258 w 11691258"/>
              <a:gd name="connsiteY2" fmla="*/ 6360379 h 6360379"/>
              <a:gd name="connsiteX3" fmla="*/ 0 w 11691258"/>
              <a:gd name="connsiteY3" fmla="*/ 6360379 h 6360379"/>
              <a:gd name="connsiteX4" fmla="*/ 0 w 11691258"/>
              <a:gd name="connsiteY4" fmla="*/ 0 h 6360379"/>
              <a:gd name="connsiteX0" fmla="*/ 0 w 11691258"/>
              <a:gd name="connsiteY0" fmla="*/ 0 h 6360379"/>
              <a:gd name="connsiteX1" fmla="*/ 10622417 w 11691258"/>
              <a:gd name="connsiteY1" fmla="*/ 5715 h 6360379"/>
              <a:gd name="connsiteX2" fmla="*/ 11691258 w 11691258"/>
              <a:gd name="connsiteY2" fmla="*/ 0 h 6360379"/>
              <a:gd name="connsiteX3" fmla="*/ 11691258 w 11691258"/>
              <a:gd name="connsiteY3" fmla="*/ 6360379 h 6360379"/>
              <a:gd name="connsiteX4" fmla="*/ 0 w 11691258"/>
              <a:gd name="connsiteY4" fmla="*/ 6360379 h 6360379"/>
              <a:gd name="connsiteX5" fmla="*/ 0 w 11691258"/>
              <a:gd name="connsiteY5" fmla="*/ 0 h 6360379"/>
              <a:gd name="connsiteX0" fmla="*/ 0 w 11691258"/>
              <a:gd name="connsiteY0" fmla="*/ 0 h 6360379"/>
              <a:gd name="connsiteX1" fmla="*/ 10622417 w 11691258"/>
              <a:gd name="connsiteY1" fmla="*/ 5715 h 6360379"/>
              <a:gd name="connsiteX2" fmla="*/ 11691258 w 11691258"/>
              <a:gd name="connsiteY2" fmla="*/ 0 h 6360379"/>
              <a:gd name="connsiteX3" fmla="*/ 11679692 w 11691258"/>
              <a:gd name="connsiteY3" fmla="*/ 1020128 h 6360379"/>
              <a:gd name="connsiteX4" fmla="*/ 11691258 w 11691258"/>
              <a:gd name="connsiteY4" fmla="*/ 6360379 h 6360379"/>
              <a:gd name="connsiteX5" fmla="*/ 0 w 11691258"/>
              <a:gd name="connsiteY5" fmla="*/ 6360379 h 6360379"/>
              <a:gd name="connsiteX6" fmla="*/ 0 w 11691258"/>
              <a:gd name="connsiteY6" fmla="*/ 0 h 6360379"/>
              <a:gd name="connsiteX0" fmla="*/ 10622417 w 11691258"/>
              <a:gd name="connsiteY0" fmla="*/ 5715 h 6360379"/>
              <a:gd name="connsiteX1" fmla="*/ 11691258 w 11691258"/>
              <a:gd name="connsiteY1" fmla="*/ 0 h 6360379"/>
              <a:gd name="connsiteX2" fmla="*/ 11679692 w 11691258"/>
              <a:gd name="connsiteY2" fmla="*/ 1020128 h 6360379"/>
              <a:gd name="connsiteX3" fmla="*/ 11691258 w 11691258"/>
              <a:gd name="connsiteY3" fmla="*/ 6360379 h 6360379"/>
              <a:gd name="connsiteX4" fmla="*/ 0 w 11691258"/>
              <a:gd name="connsiteY4" fmla="*/ 6360379 h 6360379"/>
              <a:gd name="connsiteX5" fmla="*/ 0 w 11691258"/>
              <a:gd name="connsiteY5" fmla="*/ 0 h 6360379"/>
              <a:gd name="connsiteX6" fmla="*/ 10713857 w 11691258"/>
              <a:gd name="connsiteY6" fmla="*/ 97155 h 6360379"/>
              <a:gd name="connsiteX0" fmla="*/ 10622417 w 11691258"/>
              <a:gd name="connsiteY0" fmla="*/ 5715 h 6360379"/>
              <a:gd name="connsiteX1" fmla="*/ 11691258 w 11691258"/>
              <a:gd name="connsiteY1" fmla="*/ 0 h 6360379"/>
              <a:gd name="connsiteX2" fmla="*/ 11679692 w 11691258"/>
              <a:gd name="connsiteY2" fmla="*/ 1020128 h 6360379"/>
              <a:gd name="connsiteX3" fmla="*/ 11691258 w 11691258"/>
              <a:gd name="connsiteY3" fmla="*/ 6360379 h 6360379"/>
              <a:gd name="connsiteX4" fmla="*/ 0 w 11691258"/>
              <a:gd name="connsiteY4" fmla="*/ 6360379 h 6360379"/>
              <a:gd name="connsiteX5" fmla="*/ 0 w 11691258"/>
              <a:gd name="connsiteY5" fmla="*/ 0 h 6360379"/>
              <a:gd name="connsiteX0" fmla="*/ 10622417 w 11691258"/>
              <a:gd name="connsiteY0" fmla="*/ 5715 h 6360379"/>
              <a:gd name="connsiteX1" fmla="*/ 11691258 w 11691258"/>
              <a:gd name="connsiteY1" fmla="*/ 0 h 6360379"/>
              <a:gd name="connsiteX2" fmla="*/ 11679692 w 11691258"/>
              <a:gd name="connsiteY2" fmla="*/ 1020128 h 6360379"/>
              <a:gd name="connsiteX3" fmla="*/ 11691258 w 11691258"/>
              <a:gd name="connsiteY3" fmla="*/ 6360379 h 6360379"/>
              <a:gd name="connsiteX4" fmla="*/ 0 w 11691258"/>
              <a:gd name="connsiteY4" fmla="*/ 6360379 h 6360379"/>
              <a:gd name="connsiteX0" fmla="*/ 0 w 1068841"/>
              <a:gd name="connsiteY0" fmla="*/ 5715 h 6360379"/>
              <a:gd name="connsiteX1" fmla="*/ 1068841 w 1068841"/>
              <a:gd name="connsiteY1" fmla="*/ 0 h 6360379"/>
              <a:gd name="connsiteX2" fmla="*/ 1057275 w 1068841"/>
              <a:gd name="connsiteY2" fmla="*/ 1020128 h 6360379"/>
              <a:gd name="connsiteX3" fmla="*/ 1068841 w 1068841"/>
              <a:gd name="connsiteY3" fmla="*/ 6360379 h 6360379"/>
              <a:gd name="connsiteX0" fmla="*/ 0 w 1068841"/>
              <a:gd name="connsiteY0" fmla="*/ 5715 h 1020128"/>
              <a:gd name="connsiteX1" fmla="*/ 1068841 w 1068841"/>
              <a:gd name="connsiteY1" fmla="*/ 0 h 1020128"/>
              <a:gd name="connsiteX2" fmla="*/ 1057275 w 1068841"/>
              <a:gd name="connsiteY2" fmla="*/ 1020128 h 1020128"/>
            </a:gdLst>
            <a:ahLst/>
            <a:cxnLst>
              <a:cxn ang="0">
                <a:pos x="connsiteX0" y="connsiteY0"/>
              </a:cxn>
              <a:cxn ang="0">
                <a:pos x="connsiteX1" y="connsiteY1"/>
              </a:cxn>
              <a:cxn ang="0">
                <a:pos x="connsiteX2" y="connsiteY2"/>
              </a:cxn>
            </a:cxnLst>
            <a:rect l="l" t="t" r="r" b="b"/>
            <a:pathLst>
              <a:path w="1068841" h="1020128">
                <a:moveTo>
                  <a:pt x="0" y="5715"/>
                </a:moveTo>
                <a:lnTo>
                  <a:pt x="1068841" y="0"/>
                </a:lnTo>
                <a:lnTo>
                  <a:pt x="1057275" y="1020128"/>
                </a:lnTo>
              </a:path>
            </a:pathLst>
          </a:cu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Rectangle 14">
            <a:extLst>
              <a:ext uri="{FF2B5EF4-FFF2-40B4-BE49-F238E27FC236}">
                <a16:creationId xmlns:a16="http://schemas.microsoft.com/office/drawing/2014/main" id="{18EBD55A-7DB9-4545-8F36-8B0BEB70436F}"/>
              </a:ext>
            </a:extLst>
          </p:cNvPr>
          <p:cNvSpPr/>
          <p:nvPr userDrawn="1"/>
        </p:nvSpPr>
        <p:spPr>
          <a:xfrm rot="5400000">
            <a:off x="11011655" y="5295502"/>
            <a:ext cx="736757" cy="703179"/>
          </a:xfrm>
          <a:custGeom>
            <a:avLst/>
            <a:gdLst>
              <a:gd name="connsiteX0" fmla="*/ 0 w 11691258"/>
              <a:gd name="connsiteY0" fmla="*/ 0 h 6360379"/>
              <a:gd name="connsiteX1" fmla="*/ 11691258 w 11691258"/>
              <a:gd name="connsiteY1" fmla="*/ 0 h 6360379"/>
              <a:gd name="connsiteX2" fmla="*/ 11691258 w 11691258"/>
              <a:gd name="connsiteY2" fmla="*/ 6360379 h 6360379"/>
              <a:gd name="connsiteX3" fmla="*/ 0 w 11691258"/>
              <a:gd name="connsiteY3" fmla="*/ 6360379 h 6360379"/>
              <a:gd name="connsiteX4" fmla="*/ 0 w 11691258"/>
              <a:gd name="connsiteY4" fmla="*/ 0 h 6360379"/>
              <a:gd name="connsiteX0" fmla="*/ 0 w 11691258"/>
              <a:gd name="connsiteY0" fmla="*/ 0 h 6360379"/>
              <a:gd name="connsiteX1" fmla="*/ 10622417 w 11691258"/>
              <a:gd name="connsiteY1" fmla="*/ 5715 h 6360379"/>
              <a:gd name="connsiteX2" fmla="*/ 11691258 w 11691258"/>
              <a:gd name="connsiteY2" fmla="*/ 0 h 6360379"/>
              <a:gd name="connsiteX3" fmla="*/ 11691258 w 11691258"/>
              <a:gd name="connsiteY3" fmla="*/ 6360379 h 6360379"/>
              <a:gd name="connsiteX4" fmla="*/ 0 w 11691258"/>
              <a:gd name="connsiteY4" fmla="*/ 6360379 h 6360379"/>
              <a:gd name="connsiteX5" fmla="*/ 0 w 11691258"/>
              <a:gd name="connsiteY5" fmla="*/ 0 h 6360379"/>
              <a:gd name="connsiteX0" fmla="*/ 0 w 11691258"/>
              <a:gd name="connsiteY0" fmla="*/ 0 h 6360379"/>
              <a:gd name="connsiteX1" fmla="*/ 10622417 w 11691258"/>
              <a:gd name="connsiteY1" fmla="*/ 5715 h 6360379"/>
              <a:gd name="connsiteX2" fmla="*/ 11691258 w 11691258"/>
              <a:gd name="connsiteY2" fmla="*/ 0 h 6360379"/>
              <a:gd name="connsiteX3" fmla="*/ 11679692 w 11691258"/>
              <a:gd name="connsiteY3" fmla="*/ 1020128 h 6360379"/>
              <a:gd name="connsiteX4" fmla="*/ 11691258 w 11691258"/>
              <a:gd name="connsiteY4" fmla="*/ 6360379 h 6360379"/>
              <a:gd name="connsiteX5" fmla="*/ 0 w 11691258"/>
              <a:gd name="connsiteY5" fmla="*/ 6360379 h 6360379"/>
              <a:gd name="connsiteX6" fmla="*/ 0 w 11691258"/>
              <a:gd name="connsiteY6" fmla="*/ 0 h 6360379"/>
              <a:gd name="connsiteX0" fmla="*/ 10622417 w 11691258"/>
              <a:gd name="connsiteY0" fmla="*/ 5715 h 6360379"/>
              <a:gd name="connsiteX1" fmla="*/ 11691258 w 11691258"/>
              <a:gd name="connsiteY1" fmla="*/ 0 h 6360379"/>
              <a:gd name="connsiteX2" fmla="*/ 11679692 w 11691258"/>
              <a:gd name="connsiteY2" fmla="*/ 1020128 h 6360379"/>
              <a:gd name="connsiteX3" fmla="*/ 11691258 w 11691258"/>
              <a:gd name="connsiteY3" fmla="*/ 6360379 h 6360379"/>
              <a:gd name="connsiteX4" fmla="*/ 0 w 11691258"/>
              <a:gd name="connsiteY4" fmla="*/ 6360379 h 6360379"/>
              <a:gd name="connsiteX5" fmla="*/ 0 w 11691258"/>
              <a:gd name="connsiteY5" fmla="*/ 0 h 6360379"/>
              <a:gd name="connsiteX6" fmla="*/ 10713857 w 11691258"/>
              <a:gd name="connsiteY6" fmla="*/ 97155 h 6360379"/>
              <a:gd name="connsiteX0" fmla="*/ 10622417 w 11691258"/>
              <a:gd name="connsiteY0" fmla="*/ 5715 h 6360379"/>
              <a:gd name="connsiteX1" fmla="*/ 11691258 w 11691258"/>
              <a:gd name="connsiteY1" fmla="*/ 0 h 6360379"/>
              <a:gd name="connsiteX2" fmla="*/ 11679692 w 11691258"/>
              <a:gd name="connsiteY2" fmla="*/ 1020128 h 6360379"/>
              <a:gd name="connsiteX3" fmla="*/ 11691258 w 11691258"/>
              <a:gd name="connsiteY3" fmla="*/ 6360379 h 6360379"/>
              <a:gd name="connsiteX4" fmla="*/ 0 w 11691258"/>
              <a:gd name="connsiteY4" fmla="*/ 6360379 h 6360379"/>
              <a:gd name="connsiteX5" fmla="*/ 0 w 11691258"/>
              <a:gd name="connsiteY5" fmla="*/ 0 h 6360379"/>
              <a:gd name="connsiteX0" fmla="*/ 10622417 w 11691258"/>
              <a:gd name="connsiteY0" fmla="*/ 5715 h 6360379"/>
              <a:gd name="connsiteX1" fmla="*/ 11691258 w 11691258"/>
              <a:gd name="connsiteY1" fmla="*/ 0 h 6360379"/>
              <a:gd name="connsiteX2" fmla="*/ 11679692 w 11691258"/>
              <a:gd name="connsiteY2" fmla="*/ 1020128 h 6360379"/>
              <a:gd name="connsiteX3" fmla="*/ 11691258 w 11691258"/>
              <a:gd name="connsiteY3" fmla="*/ 6360379 h 6360379"/>
              <a:gd name="connsiteX4" fmla="*/ 0 w 11691258"/>
              <a:gd name="connsiteY4" fmla="*/ 6360379 h 6360379"/>
              <a:gd name="connsiteX0" fmla="*/ 0 w 1068841"/>
              <a:gd name="connsiteY0" fmla="*/ 5715 h 6360379"/>
              <a:gd name="connsiteX1" fmla="*/ 1068841 w 1068841"/>
              <a:gd name="connsiteY1" fmla="*/ 0 h 6360379"/>
              <a:gd name="connsiteX2" fmla="*/ 1057275 w 1068841"/>
              <a:gd name="connsiteY2" fmla="*/ 1020128 h 6360379"/>
              <a:gd name="connsiteX3" fmla="*/ 1068841 w 1068841"/>
              <a:gd name="connsiteY3" fmla="*/ 6360379 h 6360379"/>
              <a:gd name="connsiteX0" fmla="*/ 0 w 1068841"/>
              <a:gd name="connsiteY0" fmla="*/ 5715 h 1020128"/>
              <a:gd name="connsiteX1" fmla="*/ 1068841 w 1068841"/>
              <a:gd name="connsiteY1" fmla="*/ 0 h 1020128"/>
              <a:gd name="connsiteX2" fmla="*/ 1057275 w 1068841"/>
              <a:gd name="connsiteY2" fmla="*/ 1020128 h 1020128"/>
            </a:gdLst>
            <a:ahLst/>
            <a:cxnLst>
              <a:cxn ang="0">
                <a:pos x="connsiteX0" y="connsiteY0"/>
              </a:cxn>
              <a:cxn ang="0">
                <a:pos x="connsiteX1" y="connsiteY1"/>
              </a:cxn>
              <a:cxn ang="0">
                <a:pos x="connsiteX2" y="connsiteY2"/>
              </a:cxn>
            </a:cxnLst>
            <a:rect l="l" t="t" r="r" b="b"/>
            <a:pathLst>
              <a:path w="1068841" h="1020128">
                <a:moveTo>
                  <a:pt x="0" y="5715"/>
                </a:moveTo>
                <a:lnTo>
                  <a:pt x="1068841" y="0"/>
                </a:lnTo>
                <a:lnTo>
                  <a:pt x="1057275" y="1020128"/>
                </a:lnTo>
              </a:path>
            </a:pathLst>
          </a:cu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 name="Text Placeholder 8">
            <a:extLst>
              <a:ext uri="{FF2B5EF4-FFF2-40B4-BE49-F238E27FC236}">
                <a16:creationId xmlns:a16="http://schemas.microsoft.com/office/drawing/2014/main" id="{338BAC27-0BDC-3E4F-84CC-5C48EB212BB8}"/>
              </a:ext>
            </a:extLst>
          </p:cNvPr>
          <p:cNvSpPr>
            <a:spLocks noGrp="1"/>
          </p:cNvSpPr>
          <p:nvPr>
            <p:ph type="body" sz="quarter" idx="25" hasCustomPrompt="1"/>
          </p:nvPr>
        </p:nvSpPr>
        <p:spPr>
          <a:xfrm>
            <a:off x="596495" y="2463982"/>
            <a:ext cx="2170034" cy="677109"/>
          </a:xfrm>
        </p:spPr>
        <p:txBody>
          <a:bodyPr wrap="none" tIns="36000" bIns="0" anchor="b">
            <a:normAutofit/>
          </a:bodyPr>
          <a:lstStyle>
            <a:lvl1pPr marL="9525" indent="0" algn="l">
              <a:buFontTx/>
              <a:buNone/>
              <a:tabLst>
                <a:tab pos="620713" algn="l"/>
              </a:tabLst>
              <a:defRPr sz="4000" b="1" i="0">
                <a:solidFill>
                  <a:schemeClr val="bg1"/>
                </a:solidFill>
                <a:latin typeface="Arial" panose="020B0604020202020204" pitchFamily="34" charset="0"/>
                <a:cs typeface="Arial" panose="020B0604020202020204" pitchFamily="34" charset="0"/>
              </a:defRPr>
            </a:lvl1pPr>
            <a:lvl2pPr marL="9525" indent="0">
              <a:buFontTx/>
              <a:buNone/>
              <a:tabLst>
                <a:tab pos="620713" algn="l"/>
              </a:tabLst>
              <a:defRPr sz="1800" b="0" i="0">
                <a:latin typeface="Gotham Medium" pitchFamily="2" charset="0"/>
              </a:defRPr>
            </a:lvl2pPr>
            <a:lvl3pPr marL="9525" indent="0">
              <a:buFontTx/>
              <a:buNone/>
              <a:tabLst>
                <a:tab pos="620713" algn="l"/>
              </a:tabLst>
              <a:defRPr sz="1800" b="0" i="0">
                <a:latin typeface="Gotham Medium" pitchFamily="2" charset="0"/>
              </a:defRPr>
            </a:lvl3pPr>
            <a:lvl4pPr marL="9525" indent="0">
              <a:buFontTx/>
              <a:buNone/>
              <a:tabLst>
                <a:tab pos="620713" algn="l"/>
              </a:tabLst>
              <a:defRPr sz="1800" b="0" i="0">
                <a:latin typeface="Gotham Medium" pitchFamily="2" charset="0"/>
              </a:defRPr>
            </a:lvl4pPr>
            <a:lvl5pPr marL="9525" indent="0">
              <a:buFontTx/>
              <a:buNone/>
              <a:tabLst>
                <a:tab pos="620713" algn="l"/>
              </a:tabLst>
              <a:defRPr sz="1800" b="0" i="0">
                <a:latin typeface="Gotham Medium" pitchFamily="2" charset="0"/>
              </a:defRPr>
            </a:lvl5pPr>
          </a:lstStyle>
          <a:p>
            <a:pPr lvl="0"/>
            <a:r>
              <a:rPr lang="en-US"/>
              <a:t>XX</a:t>
            </a:r>
          </a:p>
        </p:txBody>
      </p:sp>
      <p:sp>
        <p:nvSpPr>
          <p:cNvPr id="51" name="Text Placeholder 8">
            <a:extLst>
              <a:ext uri="{FF2B5EF4-FFF2-40B4-BE49-F238E27FC236}">
                <a16:creationId xmlns:a16="http://schemas.microsoft.com/office/drawing/2014/main" id="{0DB7A872-B3F7-224D-A0DF-7E28A4E6367E}"/>
              </a:ext>
            </a:extLst>
          </p:cNvPr>
          <p:cNvSpPr>
            <a:spLocks noGrp="1"/>
          </p:cNvSpPr>
          <p:nvPr>
            <p:ph type="body" sz="quarter" idx="26" hasCustomPrompt="1"/>
          </p:nvPr>
        </p:nvSpPr>
        <p:spPr>
          <a:xfrm>
            <a:off x="596495" y="3141091"/>
            <a:ext cx="2170034" cy="572489"/>
          </a:xfrm>
        </p:spPr>
        <p:txBody>
          <a:bodyPr wrap="none" tIns="108000" bIns="108000" anchor="t">
            <a:normAutofit/>
          </a:bodyPr>
          <a:lstStyle>
            <a:lvl1pPr marL="9525" indent="0" algn="l">
              <a:buFontTx/>
              <a:buNone/>
              <a:tabLst>
                <a:tab pos="620713" algn="l"/>
              </a:tabLst>
              <a:defRPr sz="2000" b="0" i="0">
                <a:solidFill>
                  <a:schemeClr val="bg1"/>
                </a:solidFill>
                <a:latin typeface="Arial" panose="020B0604020202020204" pitchFamily="34" charset="0"/>
                <a:cs typeface="Arial" panose="020B0604020202020204" pitchFamily="34" charset="0"/>
              </a:defRPr>
            </a:lvl1pPr>
            <a:lvl2pPr marL="9525" indent="0" algn="ctr">
              <a:buFontTx/>
              <a:buNone/>
              <a:tabLst>
                <a:tab pos="620713" algn="l"/>
              </a:tabLst>
              <a:defRPr sz="1400" b="0" i="0">
                <a:latin typeface="Gotham Book" pitchFamily="2" charset="0"/>
              </a:defRPr>
            </a:lvl2pPr>
            <a:lvl3pPr marL="9525" indent="0" algn="ctr">
              <a:buFontTx/>
              <a:buNone/>
              <a:tabLst>
                <a:tab pos="620713" algn="l"/>
              </a:tabLst>
              <a:defRPr sz="1400" b="0" i="0">
                <a:latin typeface="Gotham Book" pitchFamily="2" charset="0"/>
              </a:defRPr>
            </a:lvl3pPr>
            <a:lvl4pPr marL="9525" indent="0">
              <a:buFontTx/>
              <a:buNone/>
              <a:tabLst>
                <a:tab pos="620713" algn="l"/>
              </a:tabLst>
              <a:defRPr sz="1400" b="0" i="0">
                <a:latin typeface="Gotham Book" pitchFamily="2" charset="0"/>
              </a:defRPr>
            </a:lvl4pPr>
            <a:lvl5pPr marL="9525" indent="0" algn="ctr">
              <a:buFontTx/>
              <a:buNone/>
              <a:tabLst>
                <a:tab pos="620713" algn="l"/>
              </a:tabLst>
              <a:defRPr sz="1400" b="0" i="0">
                <a:latin typeface="Gotham Book" pitchFamily="2" charset="0"/>
              </a:defRPr>
            </a:lvl5pPr>
            <a:lvl9pPr marL="9525" indent="0" algn="ctr">
              <a:buNone/>
              <a:tabLst/>
              <a:defRPr sz="1400" b="0" i="0">
                <a:latin typeface="Gotham Book" pitchFamily="2" charset="0"/>
              </a:defRPr>
            </a:lvl9pPr>
          </a:lstStyle>
          <a:p>
            <a:pPr lvl="0"/>
            <a:r>
              <a:rPr lang="en-US"/>
              <a:t>STATISTIC</a:t>
            </a:r>
            <a:endParaRPr lang="en-CA"/>
          </a:p>
        </p:txBody>
      </p:sp>
      <p:sp>
        <p:nvSpPr>
          <p:cNvPr id="52" name="Text Placeholder 8">
            <a:extLst>
              <a:ext uri="{FF2B5EF4-FFF2-40B4-BE49-F238E27FC236}">
                <a16:creationId xmlns:a16="http://schemas.microsoft.com/office/drawing/2014/main" id="{F26ED26F-26A0-F74B-B098-8D667CA51348}"/>
              </a:ext>
            </a:extLst>
          </p:cNvPr>
          <p:cNvSpPr>
            <a:spLocks noGrp="1"/>
          </p:cNvSpPr>
          <p:nvPr>
            <p:ph type="body" sz="quarter" idx="35" hasCustomPrompt="1"/>
          </p:nvPr>
        </p:nvSpPr>
        <p:spPr>
          <a:xfrm>
            <a:off x="596495" y="4315359"/>
            <a:ext cx="2170034" cy="677109"/>
          </a:xfrm>
        </p:spPr>
        <p:txBody>
          <a:bodyPr wrap="none" tIns="36000" bIns="0" anchor="b">
            <a:normAutofit/>
          </a:bodyPr>
          <a:lstStyle>
            <a:lvl1pPr marL="9525" indent="0" algn="l">
              <a:buFontTx/>
              <a:buNone/>
              <a:tabLst>
                <a:tab pos="620713" algn="l"/>
              </a:tabLst>
              <a:defRPr sz="4000" b="1" i="0">
                <a:solidFill>
                  <a:schemeClr val="bg1"/>
                </a:solidFill>
                <a:latin typeface="Arial" panose="020B0604020202020204" pitchFamily="34" charset="0"/>
                <a:cs typeface="Arial" panose="020B0604020202020204" pitchFamily="34" charset="0"/>
              </a:defRPr>
            </a:lvl1pPr>
            <a:lvl2pPr marL="9525" indent="0">
              <a:buFontTx/>
              <a:buNone/>
              <a:tabLst>
                <a:tab pos="620713" algn="l"/>
              </a:tabLst>
              <a:defRPr sz="1800" b="0" i="0">
                <a:latin typeface="Gotham Medium" pitchFamily="2" charset="0"/>
              </a:defRPr>
            </a:lvl2pPr>
            <a:lvl3pPr marL="9525" indent="0">
              <a:buFontTx/>
              <a:buNone/>
              <a:tabLst>
                <a:tab pos="620713" algn="l"/>
              </a:tabLst>
              <a:defRPr sz="1800" b="0" i="0">
                <a:latin typeface="Gotham Medium" pitchFamily="2" charset="0"/>
              </a:defRPr>
            </a:lvl3pPr>
            <a:lvl4pPr marL="9525" indent="0">
              <a:buFontTx/>
              <a:buNone/>
              <a:tabLst>
                <a:tab pos="620713" algn="l"/>
              </a:tabLst>
              <a:defRPr sz="1800" b="0" i="0">
                <a:latin typeface="Gotham Medium" pitchFamily="2" charset="0"/>
              </a:defRPr>
            </a:lvl4pPr>
            <a:lvl5pPr marL="9525" indent="0">
              <a:buFontTx/>
              <a:buNone/>
              <a:tabLst>
                <a:tab pos="620713" algn="l"/>
              </a:tabLst>
              <a:defRPr sz="1800" b="0" i="0">
                <a:latin typeface="Gotham Medium" pitchFamily="2" charset="0"/>
              </a:defRPr>
            </a:lvl5pPr>
          </a:lstStyle>
          <a:p>
            <a:pPr lvl="0"/>
            <a:r>
              <a:rPr lang="en-US"/>
              <a:t>XX</a:t>
            </a:r>
          </a:p>
        </p:txBody>
      </p:sp>
      <p:sp>
        <p:nvSpPr>
          <p:cNvPr id="53" name="Text Placeholder 8">
            <a:extLst>
              <a:ext uri="{FF2B5EF4-FFF2-40B4-BE49-F238E27FC236}">
                <a16:creationId xmlns:a16="http://schemas.microsoft.com/office/drawing/2014/main" id="{2E91B542-DE60-8048-8167-3621E34B067A}"/>
              </a:ext>
            </a:extLst>
          </p:cNvPr>
          <p:cNvSpPr>
            <a:spLocks noGrp="1"/>
          </p:cNvSpPr>
          <p:nvPr>
            <p:ph type="body" sz="quarter" idx="36" hasCustomPrompt="1"/>
          </p:nvPr>
        </p:nvSpPr>
        <p:spPr>
          <a:xfrm>
            <a:off x="596495" y="4992468"/>
            <a:ext cx="2170034" cy="572489"/>
          </a:xfrm>
        </p:spPr>
        <p:txBody>
          <a:bodyPr wrap="none" tIns="108000" bIns="108000" anchor="t">
            <a:normAutofit/>
          </a:bodyPr>
          <a:lstStyle>
            <a:lvl1pPr marL="9525" indent="0" algn="l">
              <a:buFontTx/>
              <a:buNone/>
              <a:tabLst>
                <a:tab pos="620713" algn="l"/>
              </a:tabLst>
              <a:defRPr sz="2000" b="0" i="0">
                <a:solidFill>
                  <a:schemeClr val="bg1"/>
                </a:solidFill>
                <a:latin typeface="Arial" panose="020B0604020202020204" pitchFamily="34" charset="0"/>
                <a:cs typeface="Arial" panose="020B0604020202020204" pitchFamily="34" charset="0"/>
              </a:defRPr>
            </a:lvl1pPr>
            <a:lvl2pPr marL="9525" indent="0" algn="ctr">
              <a:buFontTx/>
              <a:buNone/>
              <a:tabLst>
                <a:tab pos="620713" algn="l"/>
              </a:tabLst>
              <a:defRPr sz="1400" b="0" i="0">
                <a:latin typeface="Gotham Book" pitchFamily="2" charset="0"/>
              </a:defRPr>
            </a:lvl2pPr>
            <a:lvl3pPr marL="9525" indent="0" algn="ctr">
              <a:buFontTx/>
              <a:buNone/>
              <a:tabLst>
                <a:tab pos="620713" algn="l"/>
              </a:tabLst>
              <a:defRPr sz="1400" b="0" i="0">
                <a:latin typeface="Gotham Book" pitchFamily="2" charset="0"/>
              </a:defRPr>
            </a:lvl3pPr>
            <a:lvl4pPr marL="9525" indent="0">
              <a:buFontTx/>
              <a:buNone/>
              <a:tabLst>
                <a:tab pos="620713" algn="l"/>
              </a:tabLst>
              <a:defRPr sz="1400" b="0" i="0">
                <a:latin typeface="Gotham Book" pitchFamily="2" charset="0"/>
              </a:defRPr>
            </a:lvl4pPr>
            <a:lvl5pPr marL="9525" indent="0" algn="ctr">
              <a:buFontTx/>
              <a:buNone/>
              <a:tabLst>
                <a:tab pos="620713" algn="l"/>
              </a:tabLst>
              <a:defRPr sz="1400" b="0" i="0">
                <a:latin typeface="Gotham Book" pitchFamily="2" charset="0"/>
              </a:defRPr>
            </a:lvl5pPr>
            <a:lvl9pPr marL="9525" indent="0" algn="ctr">
              <a:buNone/>
              <a:tabLst/>
              <a:defRPr sz="1400" b="0" i="0">
                <a:latin typeface="Gotham Book" pitchFamily="2" charset="0"/>
              </a:defRPr>
            </a:lvl9pPr>
          </a:lstStyle>
          <a:p>
            <a:pPr lvl="0"/>
            <a:r>
              <a:rPr lang="en-US"/>
              <a:t>STATISTIC</a:t>
            </a:r>
            <a:endParaRPr lang="en-CA"/>
          </a:p>
        </p:txBody>
      </p:sp>
      <p:sp>
        <p:nvSpPr>
          <p:cNvPr id="54" name="Text Placeholder 8">
            <a:extLst>
              <a:ext uri="{FF2B5EF4-FFF2-40B4-BE49-F238E27FC236}">
                <a16:creationId xmlns:a16="http://schemas.microsoft.com/office/drawing/2014/main" id="{517C8ADA-B410-334A-BE32-B4C4BB273783}"/>
              </a:ext>
            </a:extLst>
          </p:cNvPr>
          <p:cNvSpPr>
            <a:spLocks noGrp="1"/>
          </p:cNvSpPr>
          <p:nvPr>
            <p:ph type="body" sz="quarter" idx="37" hasCustomPrompt="1"/>
          </p:nvPr>
        </p:nvSpPr>
        <p:spPr>
          <a:xfrm>
            <a:off x="3450491" y="4850471"/>
            <a:ext cx="3653142" cy="984296"/>
          </a:xfrm>
        </p:spPr>
        <p:txBody>
          <a:bodyPr anchor="t">
            <a:normAutofit/>
          </a:bodyPr>
          <a:lstStyle>
            <a:lvl1pPr marL="9525" indent="0" algn="l">
              <a:buFontTx/>
              <a:buNone/>
              <a:tabLst>
                <a:tab pos="620713" algn="l"/>
              </a:tabLst>
              <a:defRPr sz="2000" b="0" i="0">
                <a:latin typeface="Arial" panose="020B0604020202020204" pitchFamily="34" charset="0"/>
                <a:cs typeface="Arial" panose="020B0604020202020204" pitchFamily="34" charset="0"/>
              </a:defRPr>
            </a:lvl1pPr>
            <a:lvl2pPr marL="295275" indent="-285750">
              <a:buFont typeface="Wingdings" pitchFamily="2" charset="2"/>
              <a:buChar char="§"/>
              <a:tabLst>
                <a:tab pos="620713" algn="l"/>
              </a:tabLst>
              <a:defRPr sz="1800" b="0" i="0">
                <a:latin typeface="Arial" panose="020B0604020202020204" pitchFamily="34" charset="0"/>
                <a:cs typeface="Arial" panose="020B0604020202020204" pitchFamily="34" charset="0"/>
              </a:defRPr>
            </a:lvl2pPr>
            <a:lvl3pPr marL="9525" indent="0">
              <a:buFontTx/>
              <a:buNone/>
              <a:tabLst>
                <a:tab pos="620713" algn="l"/>
              </a:tabLst>
              <a:defRPr sz="1800" b="0" i="0">
                <a:latin typeface="Gotham Medium" pitchFamily="2" charset="0"/>
              </a:defRPr>
            </a:lvl3pPr>
            <a:lvl4pPr marL="9525" indent="0">
              <a:buFontTx/>
              <a:buNone/>
              <a:tabLst>
                <a:tab pos="620713" algn="l"/>
              </a:tabLst>
              <a:defRPr sz="1800" b="0" i="0">
                <a:latin typeface="Gotham Medium" pitchFamily="2" charset="0"/>
              </a:defRPr>
            </a:lvl4pPr>
            <a:lvl5pPr marL="9525" indent="0">
              <a:buFontTx/>
              <a:buNone/>
              <a:tabLst>
                <a:tab pos="620713" algn="l"/>
              </a:tabLst>
              <a:defRPr sz="1800" b="0" i="0">
                <a:latin typeface="Gotham Medium" pitchFamily="2" charset="0"/>
              </a:defRPr>
            </a:lvl5pPr>
          </a:lstStyle>
          <a:p>
            <a:pPr lvl="0"/>
            <a:r>
              <a:rPr lang="en-US"/>
              <a:t>Add a short description</a:t>
            </a:r>
          </a:p>
          <a:p>
            <a:pPr lvl="1"/>
            <a:r>
              <a:rPr lang="en-US" err="1"/>
              <a:t>Xx</a:t>
            </a:r>
            <a:endParaRPr lang="en-US"/>
          </a:p>
          <a:p>
            <a:pPr lvl="1"/>
            <a:r>
              <a:rPr lang="en-US" err="1"/>
              <a:t>Xx</a:t>
            </a:r>
            <a:endParaRPr lang="en-US"/>
          </a:p>
        </p:txBody>
      </p:sp>
      <p:sp>
        <p:nvSpPr>
          <p:cNvPr id="55" name="Text Placeholder 8">
            <a:extLst>
              <a:ext uri="{FF2B5EF4-FFF2-40B4-BE49-F238E27FC236}">
                <a16:creationId xmlns:a16="http://schemas.microsoft.com/office/drawing/2014/main" id="{5CE7C716-22F2-F640-9131-E77915F28562}"/>
              </a:ext>
            </a:extLst>
          </p:cNvPr>
          <p:cNvSpPr>
            <a:spLocks noGrp="1"/>
          </p:cNvSpPr>
          <p:nvPr>
            <p:ph type="body" sz="quarter" idx="38" hasCustomPrompt="1"/>
          </p:nvPr>
        </p:nvSpPr>
        <p:spPr>
          <a:xfrm>
            <a:off x="7860587" y="4850471"/>
            <a:ext cx="3653142" cy="984296"/>
          </a:xfrm>
        </p:spPr>
        <p:txBody>
          <a:bodyPr anchor="t">
            <a:normAutofit/>
          </a:bodyPr>
          <a:lstStyle>
            <a:lvl1pPr marL="9525" indent="0" algn="l">
              <a:buFontTx/>
              <a:buNone/>
              <a:tabLst>
                <a:tab pos="620713" algn="l"/>
              </a:tabLst>
              <a:defRPr sz="2000" b="0" i="0">
                <a:latin typeface="Arial" panose="020B0604020202020204" pitchFamily="34" charset="0"/>
                <a:cs typeface="Arial" panose="020B0604020202020204" pitchFamily="34" charset="0"/>
              </a:defRPr>
            </a:lvl1pPr>
            <a:lvl2pPr marL="295275" indent="-285750">
              <a:buFont typeface="Wingdings" pitchFamily="2" charset="2"/>
              <a:buChar char="§"/>
              <a:tabLst>
                <a:tab pos="620713" algn="l"/>
              </a:tabLst>
              <a:defRPr sz="1800" b="0" i="0">
                <a:latin typeface="Arial" panose="020B0604020202020204" pitchFamily="34" charset="0"/>
                <a:cs typeface="Arial" panose="020B0604020202020204" pitchFamily="34" charset="0"/>
              </a:defRPr>
            </a:lvl2pPr>
            <a:lvl3pPr marL="9525" indent="0">
              <a:buFontTx/>
              <a:buNone/>
              <a:tabLst>
                <a:tab pos="620713" algn="l"/>
              </a:tabLst>
              <a:defRPr sz="1800" b="0" i="0">
                <a:latin typeface="Gotham Medium" pitchFamily="2" charset="0"/>
              </a:defRPr>
            </a:lvl3pPr>
            <a:lvl4pPr marL="9525" indent="0">
              <a:buFontTx/>
              <a:buNone/>
              <a:tabLst>
                <a:tab pos="620713" algn="l"/>
              </a:tabLst>
              <a:defRPr sz="1800" b="0" i="0">
                <a:latin typeface="Gotham Medium" pitchFamily="2" charset="0"/>
              </a:defRPr>
            </a:lvl4pPr>
            <a:lvl5pPr marL="9525" indent="0">
              <a:buFontTx/>
              <a:buNone/>
              <a:tabLst>
                <a:tab pos="620713" algn="l"/>
              </a:tabLst>
              <a:defRPr sz="1800" b="0" i="0">
                <a:latin typeface="Gotham Medium" pitchFamily="2" charset="0"/>
              </a:defRPr>
            </a:lvl5pPr>
          </a:lstStyle>
          <a:p>
            <a:pPr lvl="0"/>
            <a:r>
              <a:rPr lang="en-US"/>
              <a:t>Add a short description</a:t>
            </a:r>
          </a:p>
          <a:p>
            <a:pPr lvl="1"/>
            <a:r>
              <a:rPr lang="en-US" err="1"/>
              <a:t>Xx</a:t>
            </a:r>
            <a:endParaRPr lang="en-US"/>
          </a:p>
          <a:p>
            <a:pPr lvl="1"/>
            <a:r>
              <a:rPr lang="en-US" err="1"/>
              <a:t>Xx</a:t>
            </a:r>
            <a:endParaRPr lang="en-US"/>
          </a:p>
        </p:txBody>
      </p:sp>
    </p:spTree>
    <p:extLst>
      <p:ext uri="{BB962C8B-B14F-4D97-AF65-F5344CB8AC3E}">
        <p14:creationId xmlns:p14="http://schemas.microsoft.com/office/powerpoint/2010/main" val="26513213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laboration">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0371CFF-CEB8-9242-9FFA-53ED65598ADE}"/>
              </a:ext>
            </a:extLst>
          </p:cNvPr>
          <p:cNvSpPr>
            <a:spLocks noGrp="1"/>
          </p:cNvSpPr>
          <p:nvPr>
            <p:ph type="ftr" sz="quarter" idx="23"/>
          </p:nvPr>
        </p:nvSpPr>
        <p:spPr/>
        <p:txBody>
          <a:bodyPr/>
          <a:lstStyle>
            <a:lvl1pPr>
              <a:defRPr>
                <a:latin typeface="Arial" panose="020B0604020202020204" pitchFamily="34" charset="0"/>
                <a:cs typeface="Arial" panose="020B0604020202020204" pitchFamily="34" charset="0"/>
              </a:defRPr>
            </a:lvl1pPr>
          </a:lstStyle>
          <a:p>
            <a:endParaRPr lang="en-CA">
              <a:solidFill>
                <a:prstClr val="black">
                  <a:tint val="75000"/>
                </a:prstClr>
              </a:solidFill>
            </a:endParaRPr>
          </a:p>
        </p:txBody>
      </p:sp>
      <p:pic>
        <p:nvPicPr>
          <p:cNvPr id="3466" name="Graphic 3465">
            <a:extLst>
              <a:ext uri="{FF2B5EF4-FFF2-40B4-BE49-F238E27FC236}">
                <a16:creationId xmlns:a16="http://schemas.microsoft.com/office/drawing/2014/main" id="{C39E4979-6D2F-2948-98E3-75368119009A}"/>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497" r="36426" b="-2746"/>
          <a:stretch/>
        </p:blipFill>
        <p:spPr>
          <a:xfrm>
            <a:off x="6559258" y="0"/>
            <a:ext cx="5632742" cy="6492873"/>
          </a:xfrm>
          <a:prstGeom prst="rect">
            <a:avLst/>
          </a:prstGeom>
        </p:spPr>
      </p:pic>
      <p:sp>
        <p:nvSpPr>
          <p:cNvPr id="35" name="Text Placeholder 5">
            <a:extLst>
              <a:ext uri="{FF2B5EF4-FFF2-40B4-BE49-F238E27FC236}">
                <a16:creationId xmlns:a16="http://schemas.microsoft.com/office/drawing/2014/main" id="{8409CFF8-01B5-D84C-BB30-49DD2B9F0CF1}"/>
              </a:ext>
            </a:extLst>
          </p:cNvPr>
          <p:cNvSpPr>
            <a:spLocks noGrp="1"/>
          </p:cNvSpPr>
          <p:nvPr>
            <p:ph type="body" sz="quarter" idx="32" hasCustomPrompt="1"/>
          </p:nvPr>
        </p:nvSpPr>
        <p:spPr>
          <a:xfrm>
            <a:off x="447676" y="466479"/>
            <a:ext cx="8309146" cy="659007"/>
          </a:xfrm>
          <a:prstGeom prst="round2SameRect">
            <a:avLst/>
          </a:prstGeom>
          <a:solidFill>
            <a:schemeClr val="accent1"/>
          </a:solidFill>
        </p:spPr>
        <p:txBody>
          <a:bodyPr wrap="none" lIns="108000" tIns="108000" rIns="108000" bIns="108000" anchor="ctr">
            <a:normAutofit/>
          </a:bodyPr>
          <a:lstStyle>
            <a:lvl1pPr>
              <a:defRPr sz="200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11113" indent="0">
              <a:buNone/>
              <a:tabLst/>
              <a:defRPr sz="1600">
                <a:solidFill>
                  <a:schemeClr val="bg1"/>
                </a:solidFill>
              </a:defRPr>
            </a:lvl3pPr>
            <a:lvl4pPr marL="11113" indent="0">
              <a:buNone/>
              <a:tabLst/>
              <a:defRPr sz="1600">
                <a:solidFill>
                  <a:schemeClr val="bg1"/>
                </a:solidFill>
              </a:defRPr>
            </a:lvl4pPr>
            <a:lvl5pPr marL="11113" indent="0">
              <a:buNone/>
              <a:tabLst/>
              <a:defRPr sz="1600">
                <a:solidFill>
                  <a:schemeClr val="bg1"/>
                </a:solidFill>
              </a:defRPr>
            </a:lvl5pPr>
            <a:lvl6pPr marL="11113" indent="0">
              <a:buNone/>
              <a:tabLst/>
              <a:defRPr sz="1600">
                <a:solidFill>
                  <a:schemeClr val="bg1"/>
                </a:solidFill>
              </a:defRPr>
            </a:lvl6pPr>
            <a:lvl7pPr marL="11113" indent="0">
              <a:buNone/>
              <a:tabLst/>
              <a:defRPr sz="1600">
                <a:solidFill>
                  <a:schemeClr val="bg1"/>
                </a:solidFill>
              </a:defRPr>
            </a:lvl7pPr>
            <a:lvl8pPr marL="11113" indent="0">
              <a:buNone/>
              <a:tabLst/>
              <a:defRPr sz="1600">
                <a:solidFill>
                  <a:schemeClr val="bg1"/>
                </a:solidFill>
              </a:defRPr>
            </a:lvl8pPr>
            <a:lvl9pPr marL="11113" indent="0">
              <a:buNone/>
              <a:tabLst/>
              <a:defRPr sz="1600">
                <a:solidFill>
                  <a:schemeClr val="bg1"/>
                </a:solidFill>
              </a:defRPr>
            </a:lvl9pPr>
          </a:lstStyle>
          <a:p>
            <a:pPr lvl="0"/>
            <a:r>
              <a:rPr lang="en-US"/>
              <a:t>[Insert Industry Name] Collaboration with Postmedia</a:t>
            </a:r>
          </a:p>
        </p:txBody>
      </p:sp>
      <p:sp>
        <p:nvSpPr>
          <p:cNvPr id="36" name="Picture Placeholder 5">
            <a:extLst>
              <a:ext uri="{FF2B5EF4-FFF2-40B4-BE49-F238E27FC236}">
                <a16:creationId xmlns:a16="http://schemas.microsoft.com/office/drawing/2014/main" id="{F0507FA4-B359-FA41-B6B3-30804C34A04C}"/>
              </a:ext>
            </a:extLst>
          </p:cNvPr>
          <p:cNvSpPr>
            <a:spLocks noGrp="1"/>
          </p:cNvSpPr>
          <p:nvPr>
            <p:ph type="pic" sz="quarter" idx="24" hasCustomPrompt="1"/>
          </p:nvPr>
        </p:nvSpPr>
        <p:spPr>
          <a:xfrm>
            <a:off x="7748436" y="1142903"/>
            <a:ext cx="3983189" cy="4869550"/>
          </a:xfrm>
          <a:solidFill>
            <a:schemeClr val="bg2"/>
          </a:solidFill>
        </p:spPr>
        <p:txBody>
          <a:bodyPr anchor="ctr"/>
          <a:lstStyle>
            <a:lvl1pPr algn="ctr">
              <a:defRPr>
                <a:latin typeface="Arial" panose="020B0604020202020204" pitchFamily="34" charset="0"/>
                <a:cs typeface="Arial" panose="020B0604020202020204" pitchFamily="34" charset="0"/>
              </a:defRPr>
            </a:lvl1pPr>
          </a:lstStyle>
          <a:p>
            <a:r>
              <a:rPr lang="en-CA"/>
              <a:t>Insert image</a:t>
            </a:r>
          </a:p>
        </p:txBody>
      </p:sp>
      <p:sp>
        <p:nvSpPr>
          <p:cNvPr id="8" name="Round Same Side Corner Rectangle 7">
            <a:extLst>
              <a:ext uri="{FF2B5EF4-FFF2-40B4-BE49-F238E27FC236}">
                <a16:creationId xmlns:a16="http://schemas.microsoft.com/office/drawing/2014/main" id="{CCAF570F-0AAE-1C41-AE02-2606058CEDE5}"/>
              </a:ext>
            </a:extLst>
          </p:cNvPr>
          <p:cNvSpPr/>
          <p:nvPr userDrawn="1"/>
        </p:nvSpPr>
        <p:spPr>
          <a:xfrm rot="10800000">
            <a:off x="-6" y="1142906"/>
            <a:ext cx="11741456" cy="4867367"/>
          </a:xfrm>
          <a:prstGeom prst="round2SameRect">
            <a:avLst>
              <a:gd name="adj1" fmla="val 0"/>
              <a:gd name="adj2" fmla="val 0"/>
            </a:avLst>
          </a:prstGeom>
          <a:solidFill>
            <a:schemeClr val="bg1"/>
          </a:solidFill>
          <a:ln>
            <a:noFill/>
          </a:ln>
          <a:effectLst>
            <a:outerShdw blurRad="211608" sx="101000" sy="101000" algn="ctr" rotWithShape="0">
              <a:prstClr val="black">
                <a:alpha val="8396"/>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Arial" panose="020B0604020202020204" pitchFamily="34" charset="0"/>
              <a:cs typeface="Arial" panose="020B0604020202020204" pitchFamily="34" charset="0"/>
            </a:endParaRPr>
          </a:p>
        </p:txBody>
      </p:sp>
      <p:sp>
        <p:nvSpPr>
          <p:cNvPr id="37" name="Text Placeholder 8">
            <a:extLst>
              <a:ext uri="{FF2B5EF4-FFF2-40B4-BE49-F238E27FC236}">
                <a16:creationId xmlns:a16="http://schemas.microsoft.com/office/drawing/2014/main" id="{38B71785-588C-C045-91C6-517F65DB1A8F}"/>
              </a:ext>
            </a:extLst>
          </p:cNvPr>
          <p:cNvSpPr>
            <a:spLocks noGrp="1"/>
          </p:cNvSpPr>
          <p:nvPr>
            <p:ph type="body" sz="quarter" idx="25" hasCustomPrompt="1"/>
          </p:nvPr>
        </p:nvSpPr>
        <p:spPr>
          <a:xfrm>
            <a:off x="450549" y="4613039"/>
            <a:ext cx="1384964" cy="677109"/>
          </a:xfrm>
        </p:spPr>
        <p:txBody>
          <a:bodyPr tIns="36000" bIns="0" anchor="b">
            <a:noAutofit/>
          </a:bodyPr>
          <a:lstStyle>
            <a:lvl1pPr marL="9525" indent="0" algn="l">
              <a:buFontTx/>
              <a:buNone/>
              <a:tabLst>
                <a:tab pos="620713" algn="l"/>
              </a:tabLst>
              <a:defRPr sz="2800" b="1" i="0">
                <a:solidFill>
                  <a:schemeClr val="accent2"/>
                </a:solidFill>
                <a:latin typeface="Arial" panose="020B0604020202020204" pitchFamily="34" charset="0"/>
                <a:cs typeface="Arial" panose="020B0604020202020204" pitchFamily="34" charset="0"/>
              </a:defRPr>
            </a:lvl1pPr>
            <a:lvl2pPr marL="9525" indent="0">
              <a:buFontTx/>
              <a:buNone/>
              <a:tabLst>
                <a:tab pos="620713" algn="l"/>
              </a:tabLst>
              <a:defRPr sz="1800" b="0" i="0">
                <a:latin typeface="Gotham Medium" pitchFamily="2" charset="0"/>
              </a:defRPr>
            </a:lvl2pPr>
            <a:lvl3pPr marL="9525" indent="0">
              <a:buFontTx/>
              <a:buNone/>
              <a:tabLst>
                <a:tab pos="620713" algn="l"/>
              </a:tabLst>
              <a:defRPr sz="1800" b="0" i="0">
                <a:latin typeface="Gotham Medium" pitchFamily="2" charset="0"/>
              </a:defRPr>
            </a:lvl3pPr>
            <a:lvl4pPr marL="9525" indent="0">
              <a:buFontTx/>
              <a:buNone/>
              <a:tabLst>
                <a:tab pos="620713" algn="l"/>
              </a:tabLst>
              <a:defRPr sz="1800" b="0" i="0">
                <a:latin typeface="Gotham Medium" pitchFamily="2" charset="0"/>
              </a:defRPr>
            </a:lvl4pPr>
            <a:lvl5pPr marL="9525" indent="0">
              <a:buFontTx/>
              <a:buNone/>
              <a:tabLst>
                <a:tab pos="620713" algn="l"/>
              </a:tabLst>
              <a:defRPr sz="1800" b="0" i="0">
                <a:latin typeface="Gotham Medium" pitchFamily="2" charset="0"/>
              </a:defRPr>
            </a:lvl5pPr>
          </a:lstStyle>
          <a:p>
            <a:pPr lvl="0"/>
            <a:r>
              <a:rPr lang="en-US"/>
              <a:t>XX</a:t>
            </a:r>
          </a:p>
        </p:txBody>
      </p:sp>
      <p:sp>
        <p:nvSpPr>
          <p:cNvPr id="38" name="Text Placeholder 8">
            <a:extLst>
              <a:ext uri="{FF2B5EF4-FFF2-40B4-BE49-F238E27FC236}">
                <a16:creationId xmlns:a16="http://schemas.microsoft.com/office/drawing/2014/main" id="{610137C9-3087-354D-9BDE-1088D96CD924}"/>
              </a:ext>
            </a:extLst>
          </p:cNvPr>
          <p:cNvSpPr>
            <a:spLocks noGrp="1"/>
          </p:cNvSpPr>
          <p:nvPr>
            <p:ph type="body" sz="quarter" idx="26" hasCustomPrompt="1"/>
          </p:nvPr>
        </p:nvSpPr>
        <p:spPr>
          <a:xfrm>
            <a:off x="450549" y="5290148"/>
            <a:ext cx="1384964" cy="572489"/>
          </a:xfrm>
        </p:spPr>
        <p:txBody>
          <a:bodyPr tIns="108000" bIns="108000" anchor="t">
            <a:noAutofit/>
          </a:bodyPr>
          <a:lstStyle>
            <a:lvl1pPr marL="9525" indent="0" algn="l">
              <a:buFontTx/>
              <a:buNone/>
              <a:tabLst>
                <a:tab pos="620713" algn="l"/>
              </a:tabLst>
              <a:defRPr sz="1400" b="0" i="0">
                <a:latin typeface="Arial" panose="020B0604020202020204" pitchFamily="34" charset="0"/>
                <a:cs typeface="Arial" panose="020B0604020202020204" pitchFamily="34" charset="0"/>
              </a:defRPr>
            </a:lvl1pPr>
            <a:lvl2pPr marL="9525" indent="0" algn="ctr">
              <a:buFontTx/>
              <a:buNone/>
              <a:tabLst>
                <a:tab pos="620713" algn="l"/>
              </a:tabLst>
              <a:defRPr sz="1400" b="0" i="0">
                <a:latin typeface="Gotham Book" pitchFamily="2" charset="0"/>
              </a:defRPr>
            </a:lvl2pPr>
            <a:lvl3pPr marL="9525" indent="0" algn="ctr">
              <a:buFontTx/>
              <a:buNone/>
              <a:tabLst>
                <a:tab pos="620713" algn="l"/>
              </a:tabLst>
              <a:defRPr sz="1400" b="0" i="0">
                <a:latin typeface="Gotham Book" pitchFamily="2" charset="0"/>
              </a:defRPr>
            </a:lvl3pPr>
            <a:lvl4pPr marL="9525" indent="0">
              <a:buFontTx/>
              <a:buNone/>
              <a:tabLst>
                <a:tab pos="620713" algn="l"/>
              </a:tabLst>
              <a:defRPr sz="1400" b="0" i="0">
                <a:latin typeface="Gotham Book" pitchFamily="2" charset="0"/>
              </a:defRPr>
            </a:lvl4pPr>
            <a:lvl5pPr marL="9525" indent="0" algn="ctr">
              <a:buFontTx/>
              <a:buNone/>
              <a:tabLst>
                <a:tab pos="620713" algn="l"/>
              </a:tabLst>
              <a:defRPr sz="1400" b="0" i="0">
                <a:latin typeface="Gotham Book" pitchFamily="2" charset="0"/>
              </a:defRPr>
            </a:lvl5pPr>
            <a:lvl9pPr marL="9525" indent="0" algn="ctr">
              <a:buNone/>
              <a:tabLst/>
              <a:defRPr sz="1400" b="0" i="0">
                <a:latin typeface="Gotham Book" pitchFamily="2" charset="0"/>
              </a:defRPr>
            </a:lvl9pPr>
          </a:lstStyle>
          <a:p>
            <a:pPr lvl="0"/>
            <a:r>
              <a:rPr lang="en-US"/>
              <a:t>STATISTIC</a:t>
            </a:r>
            <a:endParaRPr lang="en-CA"/>
          </a:p>
        </p:txBody>
      </p:sp>
      <p:sp>
        <p:nvSpPr>
          <p:cNvPr id="39" name="Text Placeholder 8">
            <a:extLst>
              <a:ext uri="{FF2B5EF4-FFF2-40B4-BE49-F238E27FC236}">
                <a16:creationId xmlns:a16="http://schemas.microsoft.com/office/drawing/2014/main" id="{A3433B67-58C2-F54A-B019-106D7E18F7C6}"/>
              </a:ext>
            </a:extLst>
          </p:cNvPr>
          <p:cNvSpPr>
            <a:spLocks noGrp="1"/>
          </p:cNvSpPr>
          <p:nvPr>
            <p:ph type="body" sz="quarter" idx="33" hasCustomPrompt="1"/>
          </p:nvPr>
        </p:nvSpPr>
        <p:spPr>
          <a:xfrm>
            <a:off x="6004683" y="4613039"/>
            <a:ext cx="1384964" cy="677109"/>
          </a:xfrm>
        </p:spPr>
        <p:txBody>
          <a:bodyPr tIns="36000" bIns="0" anchor="b">
            <a:noAutofit/>
          </a:bodyPr>
          <a:lstStyle>
            <a:lvl1pPr marL="9525" indent="0" algn="l">
              <a:buFontTx/>
              <a:buNone/>
              <a:tabLst>
                <a:tab pos="620713" algn="l"/>
              </a:tabLst>
              <a:defRPr sz="2800" b="1" i="0">
                <a:solidFill>
                  <a:schemeClr val="accent2"/>
                </a:solidFill>
                <a:latin typeface="Arial" panose="020B0604020202020204" pitchFamily="34" charset="0"/>
                <a:cs typeface="Arial" panose="020B0604020202020204" pitchFamily="34" charset="0"/>
              </a:defRPr>
            </a:lvl1pPr>
            <a:lvl2pPr marL="9525" indent="0">
              <a:buFontTx/>
              <a:buNone/>
              <a:tabLst>
                <a:tab pos="620713" algn="l"/>
              </a:tabLst>
              <a:defRPr sz="1800" b="0" i="0">
                <a:latin typeface="Gotham Medium" pitchFamily="2" charset="0"/>
              </a:defRPr>
            </a:lvl2pPr>
            <a:lvl3pPr marL="9525" indent="0">
              <a:buFontTx/>
              <a:buNone/>
              <a:tabLst>
                <a:tab pos="620713" algn="l"/>
              </a:tabLst>
              <a:defRPr sz="1800" b="0" i="0">
                <a:latin typeface="Gotham Medium" pitchFamily="2" charset="0"/>
              </a:defRPr>
            </a:lvl3pPr>
            <a:lvl4pPr marL="9525" indent="0">
              <a:buFontTx/>
              <a:buNone/>
              <a:tabLst>
                <a:tab pos="620713" algn="l"/>
              </a:tabLst>
              <a:defRPr sz="1800" b="0" i="0">
                <a:latin typeface="Gotham Medium" pitchFamily="2" charset="0"/>
              </a:defRPr>
            </a:lvl4pPr>
            <a:lvl5pPr marL="9525" indent="0">
              <a:buFontTx/>
              <a:buNone/>
              <a:tabLst>
                <a:tab pos="620713" algn="l"/>
              </a:tabLst>
              <a:defRPr sz="1800" b="0" i="0">
                <a:latin typeface="Gotham Medium" pitchFamily="2" charset="0"/>
              </a:defRPr>
            </a:lvl5pPr>
          </a:lstStyle>
          <a:p>
            <a:pPr lvl="0"/>
            <a:r>
              <a:rPr lang="en-US"/>
              <a:t>XX</a:t>
            </a:r>
          </a:p>
        </p:txBody>
      </p:sp>
      <p:sp>
        <p:nvSpPr>
          <p:cNvPr id="40" name="Text Placeholder 8">
            <a:extLst>
              <a:ext uri="{FF2B5EF4-FFF2-40B4-BE49-F238E27FC236}">
                <a16:creationId xmlns:a16="http://schemas.microsoft.com/office/drawing/2014/main" id="{D0CCEDCF-3A6E-C149-BA4D-7DA8C2FBE0D1}"/>
              </a:ext>
            </a:extLst>
          </p:cNvPr>
          <p:cNvSpPr>
            <a:spLocks noGrp="1"/>
          </p:cNvSpPr>
          <p:nvPr>
            <p:ph type="body" sz="quarter" idx="34" hasCustomPrompt="1"/>
          </p:nvPr>
        </p:nvSpPr>
        <p:spPr>
          <a:xfrm>
            <a:off x="6004683" y="5290148"/>
            <a:ext cx="1384964" cy="572489"/>
          </a:xfrm>
        </p:spPr>
        <p:txBody>
          <a:bodyPr tIns="108000" bIns="108000" anchor="t">
            <a:noAutofit/>
          </a:bodyPr>
          <a:lstStyle>
            <a:lvl1pPr marL="9525" indent="0" algn="l">
              <a:buFontTx/>
              <a:buNone/>
              <a:tabLst>
                <a:tab pos="620713" algn="l"/>
              </a:tabLst>
              <a:defRPr sz="1400" b="0" i="0">
                <a:latin typeface="Arial" panose="020B0604020202020204" pitchFamily="34" charset="0"/>
                <a:cs typeface="Arial" panose="020B0604020202020204" pitchFamily="34" charset="0"/>
              </a:defRPr>
            </a:lvl1pPr>
            <a:lvl2pPr marL="9525" indent="0" algn="ctr">
              <a:buFontTx/>
              <a:buNone/>
              <a:tabLst>
                <a:tab pos="620713" algn="l"/>
              </a:tabLst>
              <a:defRPr sz="1400" b="0" i="0">
                <a:latin typeface="Gotham Book" pitchFamily="2" charset="0"/>
              </a:defRPr>
            </a:lvl2pPr>
            <a:lvl3pPr marL="9525" indent="0" algn="ctr">
              <a:buFontTx/>
              <a:buNone/>
              <a:tabLst>
                <a:tab pos="620713" algn="l"/>
              </a:tabLst>
              <a:defRPr sz="1400" b="0" i="0">
                <a:latin typeface="Gotham Book" pitchFamily="2" charset="0"/>
              </a:defRPr>
            </a:lvl3pPr>
            <a:lvl4pPr marL="9525" indent="0">
              <a:buFontTx/>
              <a:buNone/>
              <a:tabLst>
                <a:tab pos="620713" algn="l"/>
              </a:tabLst>
              <a:defRPr sz="1400" b="0" i="0">
                <a:latin typeface="Gotham Book" pitchFamily="2" charset="0"/>
              </a:defRPr>
            </a:lvl4pPr>
            <a:lvl5pPr marL="9525" indent="0" algn="ctr">
              <a:buFontTx/>
              <a:buNone/>
              <a:tabLst>
                <a:tab pos="620713" algn="l"/>
              </a:tabLst>
              <a:defRPr sz="1400" b="0" i="0">
                <a:latin typeface="Gotham Book" pitchFamily="2" charset="0"/>
              </a:defRPr>
            </a:lvl5pPr>
            <a:lvl9pPr marL="9525" indent="0" algn="ctr">
              <a:buNone/>
              <a:tabLst/>
              <a:defRPr sz="1400" b="0" i="0">
                <a:latin typeface="Gotham Book" pitchFamily="2" charset="0"/>
              </a:defRPr>
            </a:lvl9pPr>
          </a:lstStyle>
          <a:p>
            <a:pPr lvl="0"/>
            <a:r>
              <a:rPr lang="en-US"/>
              <a:t>STATISTIC</a:t>
            </a:r>
            <a:endParaRPr lang="en-CA"/>
          </a:p>
        </p:txBody>
      </p:sp>
      <p:sp>
        <p:nvSpPr>
          <p:cNvPr id="41" name="Text Placeholder 8">
            <a:extLst>
              <a:ext uri="{FF2B5EF4-FFF2-40B4-BE49-F238E27FC236}">
                <a16:creationId xmlns:a16="http://schemas.microsoft.com/office/drawing/2014/main" id="{7CFF3E76-FA47-D34F-B4B9-A98D29495350}"/>
              </a:ext>
            </a:extLst>
          </p:cNvPr>
          <p:cNvSpPr>
            <a:spLocks noGrp="1"/>
          </p:cNvSpPr>
          <p:nvPr>
            <p:ph type="body" sz="quarter" idx="35" hasCustomPrompt="1"/>
          </p:nvPr>
        </p:nvSpPr>
        <p:spPr>
          <a:xfrm>
            <a:off x="2307869" y="4613039"/>
            <a:ext cx="1384964" cy="677109"/>
          </a:xfrm>
        </p:spPr>
        <p:txBody>
          <a:bodyPr tIns="36000" bIns="0" anchor="b">
            <a:noAutofit/>
          </a:bodyPr>
          <a:lstStyle>
            <a:lvl1pPr marL="9525" indent="0" algn="l">
              <a:buFontTx/>
              <a:buNone/>
              <a:tabLst>
                <a:tab pos="620713" algn="l"/>
              </a:tabLst>
              <a:defRPr sz="2800" b="1" i="0">
                <a:solidFill>
                  <a:schemeClr val="accent2"/>
                </a:solidFill>
                <a:latin typeface="Arial" panose="020B0604020202020204" pitchFamily="34" charset="0"/>
                <a:cs typeface="Arial" panose="020B0604020202020204" pitchFamily="34" charset="0"/>
              </a:defRPr>
            </a:lvl1pPr>
            <a:lvl2pPr marL="9525" indent="0">
              <a:buFontTx/>
              <a:buNone/>
              <a:tabLst>
                <a:tab pos="620713" algn="l"/>
              </a:tabLst>
              <a:defRPr sz="1800" b="0" i="0">
                <a:latin typeface="Gotham Medium" pitchFamily="2" charset="0"/>
              </a:defRPr>
            </a:lvl2pPr>
            <a:lvl3pPr marL="9525" indent="0">
              <a:buFontTx/>
              <a:buNone/>
              <a:tabLst>
                <a:tab pos="620713" algn="l"/>
              </a:tabLst>
              <a:defRPr sz="1800" b="0" i="0">
                <a:latin typeface="Gotham Medium" pitchFamily="2" charset="0"/>
              </a:defRPr>
            </a:lvl3pPr>
            <a:lvl4pPr marL="9525" indent="0">
              <a:buFontTx/>
              <a:buNone/>
              <a:tabLst>
                <a:tab pos="620713" algn="l"/>
              </a:tabLst>
              <a:defRPr sz="1800" b="0" i="0">
                <a:latin typeface="Gotham Medium" pitchFamily="2" charset="0"/>
              </a:defRPr>
            </a:lvl4pPr>
            <a:lvl5pPr marL="9525" indent="0">
              <a:buFontTx/>
              <a:buNone/>
              <a:tabLst>
                <a:tab pos="620713" algn="l"/>
              </a:tabLst>
              <a:defRPr sz="1800" b="0" i="0">
                <a:latin typeface="Gotham Medium" pitchFamily="2" charset="0"/>
              </a:defRPr>
            </a:lvl5pPr>
          </a:lstStyle>
          <a:p>
            <a:pPr lvl="0"/>
            <a:r>
              <a:rPr lang="en-US"/>
              <a:t>XX</a:t>
            </a:r>
          </a:p>
        </p:txBody>
      </p:sp>
      <p:sp>
        <p:nvSpPr>
          <p:cNvPr id="42" name="Text Placeholder 8">
            <a:extLst>
              <a:ext uri="{FF2B5EF4-FFF2-40B4-BE49-F238E27FC236}">
                <a16:creationId xmlns:a16="http://schemas.microsoft.com/office/drawing/2014/main" id="{AF42A7E7-CCFB-5446-8E2C-8F326118745D}"/>
              </a:ext>
            </a:extLst>
          </p:cNvPr>
          <p:cNvSpPr>
            <a:spLocks noGrp="1"/>
          </p:cNvSpPr>
          <p:nvPr>
            <p:ph type="body" sz="quarter" idx="36" hasCustomPrompt="1"/>
          </p:nvPr>
        </p:nvSpPr>
        <p:spPr>
          <a:xfrm>
            <a:off x="2307869" y="5290148"/>
            <a:ext cx="1384964" cy="572489"/>
          </a:xfrm>
        </p:spPr>
        <p:txBody>
          <a:bodyPr tIns="108000" bIns="108000" anchor="t">
            <a:noAutofit/>
          </a:bodyPr>
          <a:lstStyle>
            <a:lvl1pPr marL="9525" indent="0" algn="l">
              <a:buFontTx/>
              <a:buNone/>
              <a:tabLst>
                <a:tab pos="620713" algn="l"/>
              </a:tabLst>
              <a:defRPr sz="1400" b="0" i="0">
                <a:latin typeface="Arial" panose="020B0604020202020204" pitchFamily="34" charset="0"/>
                <a:cs typeface="Arial" panose="020B0604020202020204" pitchFamily="34" charset="0"/>
              </a:defRPr>
            </a:lvl1pPr>
            <a:lvl2pPr marL="9525" indent="0" algn="ctr">
              <a:buFontTx/>
              <a:buNone/>
              <a:tabLst>
                <a:tab pos="620713" algn="l"/>
              </a:tabLst>
              <a:defRPr sz="1400" b="0" i="0">
                <a:latin typeface="Gotham Book" pitchFamily="2" charset="0"/>
              </a:defRPr>
            </a:lvl2pPr>
            <a:lvl3pPr marL="9525" indent="0" algn="ctr">
              <a:buFontTx/>
              <a:buNone/>
              <a:tabLst>
                <a:tab pos="620713" algn="l"/>
              </a:tabLst>
              <a:defRPr sz="1400" b="0" i="0">
                <a:latin typeface="Gotham Book" pitchFamily="2" charset="0"/>
              </a:defRPr>
            </a:lvl3pPr>
            <a:lvl4pPr marL="9525" indent="0">
              <a:buFontTx/>
              <a:buNone/>
              <a:tabLst>
                <a:tab pos="620713" algn="l"/>
              </a:tabLst>
              <a:defRPr sz="1400" b="0" i="0">
                <a:latin typeface="Gotham Book" pitchFamily="2" charset="0"/>
              </a:defRPr>
            </a:lvl4pPr>
            <a:lvl5pPr marL="9525" indent="0" algn="ctr">
              <a:buFontTx/>
              <a:buNone/>
              <a:tabLst>
                <a:tab pos="620713" algn="l"/>
              </a:tabLst>
              <a:defRPr sz="1400" b="0" i="0">
                <a:latin typeface="Gotham Book" pitchFamily="2" charset="0"/>
              </a:defRPr>
            </a:lvl5pPr>
            <a:lvl9pPr marL="9525" indent="0" algn="ctr">
              <a:buNone/>
              <a:tabLst/>
              <a:defRPr sz="1400" b="0" i="0">
                <a:latin typeface="Gotham Book" pitchFamily="2" charset="0"/>
              </a:defRPr>
            </a:lvl9pPr>
          </a:lstStyle>
          <a:p>
            <a:pPr lvl="0"/>
            <a:r>
              <a:rPr lang="en-US"/>
              <a:t>STATISTIC</a:t>
            </a:r>
            <a:endParaRPr lang="en-CA"/>
          </a:p>
        </p:txBody>
      </p:sp>
      <p:sp>
        <p:nvSpPr>
          <p:cNvPr id="43" name="Text Placeholder 8">
            <a:extLst>
              <a:ext uri="{FF2B5EF4-FFF2-40B4-BE49-F238E27FC236}">
                <a16:creationId xmlns:a16="http://schemas.microsoft.com/office/drawing/2014/main" id="{90BD9DC3-8276-CE4F-B1F5-C0B07CE2C67F}"/>
              </a:ext>
            </a:extLst>
          </p:cNvPr>
          <p:cNvSpPr>
            <a:spLocks noGrp="1"/>
          </p:cNvSpPr>
          <p:nvPr>
            <p:ph type="body" sz="quarter" idx="37" hasCustomPrompt="1"/>
          </p:nvPr>
        </p:nvSpPr>
        <p:spPr>
          <a:xfrm>
            <a:off x="4153305" y="4613039"/>
            <a:ext cx="1384964" cy="677109"/>
          </a:xfrm>
        </p:spPr>
        <p:txBody>
          <a:bodyPr tIns="36000" bIns="0" anchor="b">
            <a:noAutofit/>
          </a:bodyPr>
          <a:lstStyle>
            <a:lvl1pPr marL="9525" indent="0" algn="l">
              <a:buFontTx/>
              <a:buNone/>
              <a:tabLst>
                <a:tab pos="620713" algn="l"/>
              </a:tabLst>
              <a:defRPr sz="2800" b="1" i="0">
                <a:solidFill>
                  <a:schemeClr val="accent2"/>
                </a:solidFill>
                <a:latin typeface="Arial" panose="020B0604020202020204" pitchFamily="34" charset="0"/>
                <a:cs typeface="Arial" panose="020B0604020202020204" pitchFamily="34" charset="0"/>
              </a:defRPr>
            </a:lvl1pPr>
            <a:lvl2pPr marL="9525" indent="0">
              <a:buFontTx/>
              <a:buNone/>
              <a:tabLst>
                <a:tab pos="620713" algn="l"/>
              </a:tabLst>
              <a:defRPr sz="1800" b="0" i="0">
                <a:latin typeface="Gotham Medium" pitchFamily="2" charset="0"/>
              </a:defRPr>
            </a:lvl2pPr>
            <a:lvl3pPr marL="9525" indent="0">
              <a:buFontTx/>
              <a:buNone/>
              <a:tabLst>
                <a:tab pos="620713" algn="l"/>
              </a:tabLst>
              <a:defRPr sz="1800" b="0" i="0">
                <a:latin typeface="Gotham Medium" pitchFamily="2" charset="0"/>
              </a:defRPr>
            </a:lvl3pPr>
            <a:lvl4pPr marL="9525" indent="0">
              <a:buFontTx/>
              <a:buNone/>
              <a:tabLst>
                <a:tab pos="620713" algn="l"/>
              </a:tabLst>
              <a:defRPr sz="1800" b="0" i="0">
                <a:latin typeface="Gotham Medium" pitchFamily="2" charset="0"/>
              </a:defRPr>
            </a:lvl4pPr>
            <a:lvl5pPr marL="9525" indent="0">
              <a:buFontTx/>
              <a:buNone/>
              <a:tabLst>
                <a:tab pos="620713" algn="l"/>
              </a:tabLst>
              <a:defRPr sz="1800" b="0" i="0">
                <a:latin typeface="Gotham Medium" pitchFamily="2" charset="0"/>
              </a:defRPr>
            </a:lvl5pPr>
          </a:lstStyle>
          <a:p>
            <a:pPr lvl="0"/>
            <a:r>
              <a:rPr lang="en-US"/>
              <a:t>XX</a:t>
            </a:r>
          </a:p>
        </p:txBody>
      </p:sp>
      <p:sp>
        <p:nvSpPr>
          <p:cNvPr id="44" name="Text Placeholder 8">
            <a:extLst>
              <a:ext uri="{FF2B5EF4-FFF2-40B4-BE49-F238E27FC236}">
                <a16:creationId xmlns:a16="http://schemas.microsoft.com/office/drawing/2014/main" id="{F9000EAC-D7C9-0A42-856C-8999B1381350}"/>
              </a:ext>
            </a:extLst>
          </p:cNvPr>
          <p:cNvSpPr>
            <a:spLocks noGrp="1"/>
          </p:cNvSpPr>
          <p:nvPr>
            <p:ph type="body" sz="quarter" idx="38" hasCustomPrompt="1"/>
          </p:nvPr>
        </p:nvSpPr>
        <p:spPr>
          <a:xfrm>
            <a:off x="4153305" y="5290148"/>
            <a:ext cx="1384964" cy="572489"/>
          </a:xfrm>
        </p:spPr>
        <p:txBody>
          <a:bodyPr tIns="108000" bIns="108000" anchor="t">
            <a:noAutofit/>
          </a:bodyPr>
          <a:lstStyle>
            <a:lvl1pPr marL="9525" indent="0" algn="l">
              <a:buFontTx/>
              <a:buNone/>
              <a:tabLst>
                <a:tab pos="620713" algn="l"/>
              </a:tabLst>
              <a:defRPr sz="1400" b="0" i="0">
                <a:latin typeface="Arial" panose="020B0604020202020204" pitchFamily="34" charset="0"/>
                <a:cs typeface="Arial" panose="020B0604020202020204" pitchFamily="34" charset="0"/>
              </a:defRPr>
            </a:lvl1pPr>
            <a:lvl2pPr marL="9525" indent="0" algn="ctr">
              <a:buFontTx/>
              <a:buNone/>
              <a:tabLst>
                <a:tab pos="620713" algn="l"/>
              </a:tabLst>
              <a:defRPr sz="1400" b="0" i="0">
                <a:latin typeface="Gotham Book" pitchFamily="2" charset="0"/>
              </a:defRPr>
            </a:lvl2pPr>
            <a:lvl3pPr marL="9525" indent="0" algn="ctr">
              <a:buFontTx/>
              <a:buNone/>
              <a:tabLst>
                <a:tab pos="620713" algn="l"/>
              </a:tabLst>
              <a:defRPr sz="1400" b="0" i="0">
                <a:latin typeface="Gotham Book" pitchFamily="2" charset="0"/>
              </a:defRPr>
            </a:lvl3pPr>
            <a:lvl4pPr marL="9525" indent="0">
              <a:buFontTx/>
              <a:buNone/>
              <a:tabLst>
                <a:tab pos="620713" algn="l"/>
              </a:tabLst>
              <a:defRPr sz="1400" b="0" i="0">
                <a:latin typeface="Gotham Book" pitchFamily="2" charset="0"/>
              </a:defRPr>
            </a:lvl4pPr>
            <a:lvl5pPr marL="9525" indent="0" algn="ctr">
              <a:buFontTx/>
              <a:buNone/>
              <a:tabLst>
                <a:tab pos="620713" algn="l"/>
              </a:tabLst>
              <a:defRPr sz="1400" b="0" i="0">
                <a:latin typeface="Gotham Book" pitchFamily="2" charset="0"/>
              </a:defRPr>
            </a:lvl5pPr>
            <a:lvl9pPr marL="9525" indent="0" algn="ctr">
              <a:buNone/>
              <a:tabLst/>
              <a:defRPr sz="1400" b="0" i="0">
                <a:latin typeface="Gotham Book" pitchFamily="2" charset="0"/>
              </a:defRPr>
            </a:lvl9pPr>
          </a:lstStyle>
          <a:p>
            <a:pPr lvl="0"/>
            <a:r>
              <a:rPr lang="en-US"/>
              <a:t>STATISTIC</a:t>
            </a:r>
            <a:endParaRPr lang="en-CA"/>
          </a:p>
        </p:txBody>
      </p:sp>
      <p:sp>
        <p:nvSpPr>
          <p:cNvPr id="45" name="Text Placeholder 23">
            <a:extLst>
              <a:ext uri="{FF2B5EF4-FFF2-40B4-BE49-F238E27FC236}">
                <a16:creationId xmlns:a16="http://schemas.microsoft.com/office/drawing/2014/main" id="{029272FF-2001-0F4D-9C87-6B2BEE0A1CEF}"/>
              </a:ext>
            </a:extLst>
          </p:cNvPr>
          <p:cNvSpPr>
            <a:spLocks noGrp="1"/>
          </p:cNvSpPr>
          <p:nvPr>
            <p:ph type="body" sz="quarter" idx="28" hasCustomPrompt="1"/>
          </p:nvPr>
        </p:nvSpPr>
        <p:spPr>
          <a:xfrm>
            <a:off x="458107" y="1903814"/>
            <a:ext cx="3099126" cy="958051"/>
          </a:xfrm>
        </p:spPr>
        <p:txBody>
          <a:bodyPr>
            <a:noAutofit/>
          </a:bodyPr>
          <a:lstStyle>
            <a:lvl1pPr algn="l">
              <a:lnSpc>
                <a:spcPct val="100000"/>
              </a:lnSpc>
              <a:defRPr sz="1600" b="0" i="0">
                <a:solidFill>
                  <a:schemeClr val="accent1"/>
                </a:solidFill>
                <a:latin typeface="Arial" panose="020B0604020202020204" pitchFamily="34" charset="0"/>
                <a:cs typeface="Arial" panose="020B0604020202020204" pitchFamily="34" charset="0"/>
              </a:defRPr>
            </a:lvl1pPr>
            <a:lvl2pPr algn="ctr">
              <a:lnSpc>
                <a:spcPct val="100000"/>
              </a:lnSpc>
              <a:defRPr sz="1200" b="0" i="0">
                <a:solidFill>
                  <a:schemeClr val="accent1"/>
                </a:solidFill>
                <a:latin typeface="Gotham Book" pitchFamily="2" charset="0"/>
              </a:defRPr>
            </a:lvl2pPr>
            <a:lvl3pPr marL="0" indent="0" algn="ctr">
              <a:lnSpc>
                <a:spcPct val="100000"/>
              </a:lnSpc>
              <a:buNone/>
              <a:defRPr sz="1200" b="0" i="0">
                <a:solidFill>
                  <a:schemeClr val="accent1"/>
                </a:solidFill>
                <a:latin typeface="Gotham Book" pitchFamily="2" charset="0"/>
              </a:defRPr>
            </a:lvl3pPr>
            <a:lvl4pPr marL="7938" indent="0" algn="ctr">
              <a:lnSpc>
                <a:spcPct val="100000"/>
              </a:lnSpc>
              <a:buNone/>
              <a:tabLst>
                <a:tab pos="620713" algn="l"/>
              </a:tabLst>
              <a:defRPr sz="1200" b="0" i="0">
                <a:solidFill>
                  <a:schemeClr val="accent1"/>
                </a:solidFill>
                <a:latin typeface="Gotham Book" pitchFamily="2" charset="0"/>
              </a:defRPr>
            </a:lvl4pPr>
            <a:lvl5pPr marL="7938" indent="0" algn="ctr">
              <a:lnSpc>
                <a:spcPct val="100000"/>
              </a:lnSpc>
              <a:buNone/>
              <a:tabLst>
                <a:tab pos="620713" algn="l"/>
              </a:tabLst>
              <a:defRPr sz="1200" b="0" i="0">
                <a:solidFill>
                  <a:schemeClr val="accent1"/>
                </a:solidFill>
                <a:latin typeface="Gotham Book" pitchFamily="2" charset="0"/>
              </a:defRPr>
            </a:lvl5pPr>
            <a:lvl7pPr marL="7938" indent="0" algn="ctr">
              <a:lnSpc>
                <a:spcPct val="100000"/>
              </a:lnSpc>
              <a:buNone/>
              <a:tabLst/>
              <a:defRPr sz="1200" b="0" i="0">
                <a:solidFill>
                  <a:schemeClr val="accent1"/>
                </a:solidFill>
                <a:latin typeface="Gotham Book" pitchFamily="2" charset="0"/>
              </a:defRPr>
            </a:lvl7pPr>
            <a:lvl9pPr marL="7938" indent="0" algn="ctr">
              <a:lnSpc>
                <a:spcPct val="100000"/>
              </a:lnSpc>
              <a:buNone/>
              <a:tabLst/>
              <a:defRPr sz="1200" b="0" i="0">
                <a:solidFill>
                  <a:schemeClr val="accent1"/>
                </a:solidFill>
                <a:latin typeface="Gotham Book" pitchFamily="2" charset="0"/>
              </a:defRPr>
            </a:lvl9pPr>
          </a:lstStyle>
          <a:p>
            <a:pPr lvl="0"/>
            <a:r>
              <a:rPr lang="en-US"/>
              <a:t>Add a short description: </a:t>
            </a:r>
            <a:r>
              <a:rPr lang="en-CA" sz="1600">
                <a:latin typeface="Gotham Book" pitchFamily="2" charset="0"/>
              </a:rPr>
              <a:t>Lorem ipsum dolor sit </a:t>
            </a:r>
            <a:r>
              <a:rPr lang="en-CA" sz="1600" err="1">
                <a:latin typeface="Gotham Book" pitchFamily="2" charset="0"/>
              </a:rPr>
              <a:t>amet</a:t>
            </a:r>
            <a:r>
              <a:rPr lang="en-CA" sz="1600">
                <a:latin typeface="Gotham Book" pitchFamily="2" charset="0"/>
              </a:rPr>
              <a:t>, </a:t>
            </a:r>
            <a:r>
              <a:rPr lang="en-CA" sz="1600" err="1">
                <a:latin typeface="Gotham Book" pitchFamily="2" charset="0"/>
              </a:rPr>
              <a:t>consectetur</a:t>
            </a:r>
            <a:r>
              <a:rPr lang="en-CA" sz="1600">
                <a:latin typeface="Gotham Book" pitchFamily="2" charset="0"/>
              </a:rPr>
              <a:t> </a:t>
            </a:r>
            <a:r>
              <a:rPr lang="en-CA" sz="1600" err="1">
                <a:latin typeface="Gotham Book" pitchFamily="2" charset="0"/>
              </a:rPr>
              <a:t>adipiscing</a:t>
            </a:r>
            <a:r>
              <a:rPr lang="en-CA" sz="1600">
                <a:latin typeface="Gotham Book" pitchFamily="2" charset="0"/>
              </a:rPr>
              <a:t> </a:t>
            </a:r>
            <a:r>
              <a:rPr lang="en-CA" sz="1600" err="1">
                <a:latin typeface="Gotham Book" pitchFamily="2" charset="0"/>
              </a:rPr>
              <a:t>elit</a:t>
            </a:r>
            <a:r>
              <a:rPr lang="en-CA" sz="1600">
                <a:latin typeface="Gotham Book" pitchFamily="2" charset="0"/>
              </a:rPr>
              <a:t>.</a:t>
            </a:r>
            <a:r>
              <a:rPr lang="en-US"/>
              <a:t> </a:t>
            </a:r>
            <a:endParaRPr lang="en-CA"/>
          </a:p>
        </p:txBody>
      </p:sp>
      <p:sp>
        <p:nvSpPr>
          <p:cNvPr id="46" name="Text Placeholder 23">
            <a:extLst>
              <a:ext uri="{FF2B5EF4-FFF2-40B4-BE49-F238E27FC236}">
                <a16:creationId xmlns:a16="http://schemas.microsoft.com/office/drawing/2014/main" id="{E37C3999-51E3-394C-A773-411CF79DD5E9}"/>
              </a:ext>
            </a:extLst>
          </p:cNvPr>
          <p:cNvSpPr>
            <a:spLocks noGrp="1"/>
          </p:cNvSpPr>
          <p:nvPr>
            <p:ph type="body" sz="quarter" idx="39" hasCustomPrompt="1"/>
          </p:nvPr>
        </p:nvSpPr>
        <p:spPr>
          <a:xfrm>
            <a:off x="3945278" y="1903814"/>
            <a:ext cx="3451891" cy="958051"/>
          </a:xfrm>
        </p:spPr>
        <p:txBody>
          <a:bodyPr>
            <a:noAutofit/>
          </a:bodyPr>
          <a:lstStyle>
            <a:lvl1pPr algn="l">
              <a:lnSpc>
                <a:spcPct val="100000"/>
              </a:lnSpc>
              <a:defRPr sz="1600" b="0" i="0">
                <a:solidFill>
                  <a:schemeClr val="accent1"/>
                </a:solidFill>
                <a:latin typeface="Arial" panose="020B0604020202020204" pitchFamily="34" charset="0"/>
                <a:cs typeface="Arial" panose="020B0604020202020204" pitchFamily="34" charset="0"/>
              </a:defRPr>
            </a:lvl1pPr>
            <a:lvl2pPr algn="ctr">
              <a:lnSpc>
                <a:spcPct val="100000"/>
              </a:lnSpc>
              <a:defRPr sz="1200" b="0" i="0">
                <a:solidFill>
                  <a:schemeClr val="accent1"/>
                </a:solidFill>
                <a:latin typeface="Gotham Book" pitchFamily="2" charset="0"/>
              </a:defRPr>
            </a:lvl2pPr>
            <a:lvl3pPr marL="0" indent="0" algn="ctr">
              <a:lnSpc>
                <a:spcPct val="100000"/>
              </a:lnSpc>
              <a:buNone/>
              <a:defRPr sz="1200" b="0" i="0">
                <a:solidFill>
                  <a:schemeClr val="accent1"/>
                </a:solidFill>
                <a:latin typeface="Gotham Book" pitchFamily="2" charset="0"/>
              </a:defRPr>
            </a:lvl3pPr>
            <a:lvl4pPr marL="7938" indent="0" algn="ctr">
              <a:lnSpc>
                <a:spcPct val="100000"/>
              </a:lnSpc>
              <a:buNone/>
              <a:tabLst>
                <a:tab pos="620713" algn="l"/>
              </a:tabLst>
              <a:defRPr sz="1200" b="0" i="0">
                <a:solidFill>
                  <a:schemeClr val="accent1"/>
                </a:solidFill>
                <a:latin typeface="Gotham Book" pitchFamily="2" charset="0"/>
              </a:defRPr>
            </a:lvl4pPr>
            <a:lvl5pPr marL="7938" indent="0" algn="ctr">
              <a:lnSpc>
                <a:spcPct val="100000"/>
              </a:lnSpc>
              <a:buNone/>
              <a:tabLst>
                <a:tab pos="620713" algn="l"/>
              </a:tabLst>
              <a:defRPr sz="1200" b="0" i="0">
                <a:solidFill>
                  <a:schemeClr val="accent1"/>
                </a:solidFill>
                <a:latin typeface="Gotham Book" pitchFamily="2" charset="0"/>
              </a:defRPr>
            </a:lvl5pPr>
            <a:lvl7pPr marL="7938" indent="0" algn="ctr">
              <a:lnSpc>
                <a:spcPct val="100000"/>
              </a:lnSpc>
              <a:buNone/>
              <a:tabLst/>
              <a:defRPr sz="1200" b="0" i="0">
                <a:solidFill>
                  <a:schemeClr val="accent1"/>
                </a:solidFill>
                <a:latin typeface="Gotham Book" pitchFamily="2" charset="0"/>
              </a:defRPr>
            </a:lvl7pPr>
            <a:lvl9pPr marL="7938" indent="0" algn="ctr">
              <a:lnSpc>
                <a:spcPct val="100000"/>
              </a:lnSpc>
              <a:buNone/>
              <a:tabLst/>
              <a:defRPr sz="1200" b="0" i="0">
                <a:solidFill>
                  <a:schemeClr val="accent1"/>
                </a:solidFill>
                <a:latin typeface="Gotham Book" pitchFamily="2" charset="0"/>
              </a:defRPr>
            </a:lvl9pPr>
          </a:lstStyle>
          <a:p>
            <a:pPr lvl="0"/>
            <a:r>
              <a:rPr lang="en-US"/>
              <a:t>Add a short description: </a:t>
            </a:r>
            <a:r>
              <a:rPr lang="en-CA" sz="1600">
                <a:latin typeface="Gotham Book" pitchFamily="2" charset="0"/>
              </a:rPr>
              <a:t>Lorem ipsum dolor sit </a:t>
            </a:r>
            <a:r>
              <a:rPr lang="en-CA" sz="1600" err="1">
                <a:latin typeface="Gotham Book" pitchFamily="2" charset="0"/>
              </a:rPr>
              <a:t>amet</a:t>
            </a:r>
            <a:r>
              <a:rPr lang="en-CA" sz="1600">
                <a:latin typeface="Gotham Book" pitchFamily="2" charset="0"/>
              </a:rPr>
              <a:t>, </a:t>
            </a:r>
            <a:r>
              <a:rPr lang="en-CA" sz="1600" err="1">
                <a:latin typeface="Gotham Book" pitchFamily="2" charset="0"/>
              </a:rPr>
              <a:t>consectetur</a:t>
            </a:r>
            <a:r>
              <a:rPr lang="en-CA" sz="1600">
                <a:latin typeface="Gotham Book" pitchFamily="2" charset="0"/>
              </a:rPr>
              <a:t> </a:t>
            </a:r>
            <a:r>
              <a:rPr lang="en-CA" sz="1600" err="1">
                <a:latin typeface="Gotham Book" pitchFamily="2" charset="0"/>
              </a:rPr>
              <a:t>adipiscing</a:t>
            </a:r>
            <a:r>
              <a:rPr lang="en-CA" sz="1600">
                <a:latin typeface="Gotham Book" pitchFamily="2" charset="0"/>
              </a:rPr>
              <a:t> </a:t>
            </a:r>
            <a:r>
              <a:rPr lang="en-CA" sz="1600" err="1">
                <a:latin typeface="Gotham Book" pitchFamily="2" charset="0"/>
              </a:rPr>
              <a:t>elit</a:t>
            </a:r>
            <a:r>
              <a:rPr lang="en-CA" sz="1600">
                <a:latin typeface="Gotham Book" pitchFamily="2" charset="0"/>
              </a:rPr>
              <a:t>.</a:t>
            </a:r>
            <a:r>
              <a:rPr lang="en-US"/>
              <a:t> </a:t>
            </a:r>
            <a:endParaRPr lang="en-CA"/>
          </a:p>
        </p:txBody>
      </p:sp>
      <p:sp>
        <p:nvSpPr>
          <p:cNvPr id="49" name="Text Placeholder 48">
            <a:extLst>
              <a:ext uri="{FF2B5EF4-FFF2-40B4-BE49-F238E27FC236}">
                <a16:creationId xmlns:a16="http://schemas.microsoft.com/office/drawing/2014/main" id="{3D55FEB8-1E90-A745-9389-B7A3294E7621}"/>
              </a:ext>
            </a:extLst>
          </p:cNvPr>
          <p:cNvSpPr>
            <a:spLocks noGrp="1"/>
          </p:cNvSpPr>
          <p:nvPr>
            <p:ph type="body" sz="quarter" idx="42" hasCustomPrompt="1"/>
          </p:nvPr>
        </p:nvSpPr>
        <p:spPr>
          <a:xfrm>
            <a:off x="459554" y="3355094"/>
            <a:ext cx="6956129" cy="1073282"/>
          </a:xfrm>
        </p:spPr>
        <p:txBody>
          <a:bodyPr>
            <a:noAutofit/>
          </a:bodyPr>
          <a:lstStyle>
            <a:lvl1pPr marL="285750" indent="-285750">
              <a:buFont typeface="Wingdings" pitchFamily="2" charset="2"/>
              <a:buChar char="§"/>
              <a:defRPr sz="1600" b="0" i="0">
                <a:latin typeface="Arial" panose="020B0604020202020204" pitchFamily="34" charset="0"/>
                <a:cs typeface="Arial" panose="020B0604020202020204" pitchFamily="34" charset="0"/>
              </a:defRPr>
            </a:lvl1pPr>
            <a:lvl2pPr marL="298450" indent="-285750">
              <a:buFont typeface="Wingdings" pitchFamily="2" charset="2"/>
              <a:buChar char="§"/>
              <a:defRPr sz="1600" b="0" i="0">
                <a:latin typeface="Gotham Book" pitchFamily="2" charset="0"/>
              </a:defRPr>
            </a:lvl2pPr>
            <a:lvl3pPr marL="317500" indent="-317500">
              <a:buClr>
                <a:schemeClr val="accent1"/>
              </a:buClr>
              <a:tabLst/>
              <a:defRPr sz="1600" b="0" i="0">
                <a:latin typeface="Gotham Book" pitchFamily="2" charset="0"/>
              </a:defRPr>
            </a:lvl3pPr>
            <a:lvl4pPr marL="317500" indent="-317500">
              <a:buClr>
                <a:schemeClr val="accent1"/>
              </a:buClr>
              <a:tabLst/>
              <a:defRPr sz="1600" b="0" i="0">
                <a:latin typeface="Gotham Book" pitchFamily="2" charset="0"/>
              </a:defRPr>
            </a:lvl4pPr>
            <a:lvl5pPr marL="222250" indent="-222250">
              <a:buClr>
                <a:schemeClr val="accent1"/>
              </a:buClr>
              <a:tabLst/>
              <a:defRPr sz="1600" b="0" i="0">
                <a:latin typeface="Gotham Book" pitchFamily="2" charset="0"/>
              </a:defRPr>
            </a:lvl5pPr>
          </a:lstStyle>
          <a:p>
            <a:pPr lvl="0"/>
            <a:r>
              <a:rPr lang="en-CA" sz="1600">
                <a:latin typeface="Gotham Book" pitchFamily="2" charset="0"/>
              </a:rPr>
              <a:t>Lorem ipsum dolor sit </a:t>
            </a:r>
            <a:r>
              <a:rPr lang="en-CA" sz="1600" err="1">
                <a:latin typeface="Gotham Book" pitchFamily="2" charset="0"/>
              </a:rPr>
              <a:t>amet</a:t>
            </a:r>
            <a:r>
              <a:rPr lang="en-CA" sz="1600">
                <a:latin typeface="Gotham Book" pitchFamily="2" charset="0"/>
              </a:rPr>
              <a:t>, </a:t>
            </a:r>
            <a:r>
              <a:rPr lang="en-CA" sz="1600" err="1">
                <a:latin typeface="Gotham Book" pitchFamily="2" charset="0"/>
              </a:rPr>
              <a:t>consectetur</a:t>
            </a:r>
            <a:r>
              <a:rPr lang="en-CA" sz="1600">
                <a:latin typeface="Gotham Book" pitchFamily="2" charset="0"/>
              </a:rPr>
              <a:t> </a:t>
            </a:r>
            <a:r>
              <a:rPr lang="en-CA" sz="1600" err="1">
                <a:latin typeface="Gotham Book" pitchFamily="2" charset="0"/>
              </a:rPr>
              <a:t>adipiscing</a:t>
            </a:r>
            <a:r>
              <a:rPr lang="en-CA" sz="1600">
                <a:latin typeface="Gotham Book" pitchFamily="2" charset="0"/>
              </a:rPr>
              <a:t> </a:t>
            </a:r>
            <a:r>
              <a:rPr lang="en-CA" sz="1600" err="1">
                <a:latin typeface="Gotham Book" pitchFamily="2" charset="0"/>
              </a:rPr>
              <a:t>elit</a:t>
            </a:r>
            <a:r>
              <a:rPr lang="en-CA" sz="1600">
                <a:latin typeface="Gotham Book" pitchFamily="2" charset="0"/>
              </a:rPr>
              <a:t>.</a:t>
            </a:r>
          </a:p>
          <a:p>
            <a:pPr lvl="0"/>
            <a:r>
              <a:rPr lang="en-CA" sz="1600">
                <a:latin typeface="Gotham Book" pitchFamily="2" charset="0"/>
              </a:rPr>
              <a:t>Lorem ipsum dolor sit </a:t>
            </a:r>
            <a:r>
              <a:rPr lang="en-CA" sz="1600" err="1">
                <a:latin typeface="Gotham Book" pitchFamily="2" charset="0"/>
              </a:rPr>
              <a:t>amet</a:t>
            </a:r>
            <a:r>
              <a:rPr lang="en-CA" sz="1600">
                <a:latin typeface="Gotham Book" pitchFamily="2" charset="0"/>
              </a:rPr>
              <a:t>, </a:t>
            </a:r>
            <a:r>
              <a:rPr lang="en-CA" sz="1600" err="1">
                <a:latin typeface="Gotham Book" pitchFamily="2" charset="0"/>
              </a:rPr>
              <a:t>consectetur</a:t>
            </a:r>
            <a:r>
              <a:rPr lang="en-CA" sz="1600">
                <a:latin typeface="Gotham Book" pitchFamily="2" charset="0"/>
              </a:rPr>
              <a:t> </a:t>
            </a:r>
            <a:r>
              <a:rPr lang="en-CA" sz="1600" err="1">
                <a:latin typeface="Gotham Book" pitchFamily="2" charset="0"/>
              </a:rPr>
              <a:t>adipiscing</a:t>
            </a:r>
            <a:r>
              <a:rPr lang="en-CA" sz="1600">
                <a:latin typeface="Gotham Book" pitchFamily="2" charset="0"/>
              </a:rPr>
              <a:t> </a:t>
            </a:r>
            <a:r>
              <a:rPr lang="en-CA" sz="1600" err="1">
                <a:latin typeface="Gotham Book" pitchFamily="2" charset="0"/>
              </a:rPr>
              <a:t>elit</a:t>
            </a:r>
            <a:r>
              <a:rPr lang="en-CA" sz="1600">
                <a:latin typeface="Gotham Book" pitchFamily="2" charset="0"/>
              </a:rPr>
              <a:t>.</a:t>
            </a:r>
          </a:p>
          <a:p>
            <a:pPr lvl="0"/>
            <a:r>
              <a:rPr lang="en-CA" sz="1600">
                <a:latin typeface="Gotham Book" pitchFamily="2" charset="0"/>
              </a:rPr>
              <a:t>Lorem ipsum dolor sit </a:t>
            </a:r>
            <a:r>
              <a:rPr lang="en-CA" sz="1600" err="1">
                <a:latin typeface="Gotham Book" pitchFamily="2" charset="0"/>
              </a:rPr>
              <a:t>amet</a:t>
            </a:r>
            <a:r>
              <a:rPr lang="en-CA" sz="1600">
                <a:latin typeface="Gotham Book" pitchFamily="2" charset="0"/>
              </a:rPr>
              <a:t>, </a:t>
            </a:r>
            <a:r>
              <a:rPr lang="en-CA" sz="1600" err="1">
                <a:latin typeface="Gotham Book" pitchFamily="2" charset="0"/>
              </a:rPr>
              <a:t>consectetur</a:t>
            </a:r>
            <a:r>
              <a:rPr lang="en-CA" sz="1600">
                <a:latin typeface="Gotham Book" pitchFamily="2" charset="0"/>
              </a:rPr>
              <a:t> </a:t>
            </a:r>
            <a:r>
              <a:rPr lang="en-CA" sz="1600" err="1">
                <a:latin typeface="Gotham Book" pitchFamily="2" charset="0"/>
              </a:rPr>
              <a:t>adipiscing</a:t>
            </a:r>
            <a:r>
              <a:rPr lang="en-CA" sz="1600">
                <a:latin typeface="Gotham Book" pitchFamily="2" charset="0"/>
              </a:rPr>
              <a:t> </a:t>
            </a:r>
            <a:r>
              <a:rPr lang="en-CA" sz="1600" err="1">
                <a:latin typeface="Gotham Book" pitchFamily="2" charset="0"/>
              </a:rPr>
              <a:t>elit</a:t>
            </a:r>
            <a:r>
              <a:rPr lang="en-CA" sz="1600">
                <a:latin typeface="Gotham Book" pitchFamily="2" charset="0"/>
              </a:rPr>
              <a:t>.</a:t>
            </a:r>
            <a:endParaRPr lang="en-US"/>
          </a:p>
        </p:txBody>
      </p:sp>
    </p:spTree>
    <p:extLst>
      <p:ext uri="{BB962C8B-B14F-4D97-AF65-F5344CB8AC3E}">
        <p14:creationId xmlns:p14="http://schemas.microsoft.com/office/powerpoint/2010/main" val="3716119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5F04A-21DC-42D2-86AB-608CA6452CEE}"/>
              </a:ext>
            </a:extLst>
          </p:cNvPr>
          <p:cNvSpPr>
            <a:spLocks noGrp="1"/>
          </p:cNvSpPr>
          <p:nvPr>
            <p:ph type="ctrTitle" hasCustomPrompt="1"/>
          </p:nvPr>
        </p:nvSpPr>
        <p:spPr>
          <a:xfrm>
            <a:off x="6400799" y="3429000"/>
            <a:ext cx="5313873" cy="1465503"/>
          </a:xfrm>
          <a:prstGeom prst="rect">
            <a:avLst/>
          </a:prstGeom>
        </p:spPr>
        <p:txBody>
          <a:bodyPr anchor="ctr"/>
          <a:lstStyle>
            <a:lvl1pPr algn="l">
              <a:defRPr sz="4800">
                <a:latin typeface="Arial" panose="020B0604020202020204" pitchFamily="34" charset="0"/>
                <a:cs typeface="Arial" panose="020B0604020202020204" pitchFamily="34" charset="0"/>
              </a:defRPr>
            </a:lvl1pPr>
          </a:lstStyle>
          <a:p>
            <a:r>
              <a:rPr lang="en-US" dirty="0"/>
              <a:t>Title</a:t>
            </a:r>
          </a:p>
        </p:txBody>
      </p:sp>
    </p:spTree>
    <p:extLst>
      <p:ext uri="{BB962C8B-B14F-4D97-AF65-F5344CB8AC3E}">
        <p14:creationId xmlns:p14="http://schemas.microsoft.com/office/powerpoint/2010/main" val="26899697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42467" y="3235236"/>
            <a:ext cx="5589158" cy="1433469"/>
          </a:xfrm>
        </p:spPr>
        <p:txBody>
          <a:bodyPr anchor="b">
            <a:normAutofit/>
          </a:bodyPr>
          <a:lstStyle>
            <a:lvl1pPr marL="0" algn="l" defTabSz="914400" rtl="0" eaLnBrk="1" latinLnBrk="0" hangingPunct="1">
              <a:lnSpc>
                <a:spcPct val="80000"/>
              </a:lnSpc>
              <a:defRPr lang="en-CA" sz="5400" b="1" kern="1200" spc="-10" dirty="0">
                <a:solidFill>
                  <a:schemeClr val="tx1"/>
                </a:solidFill>
                <a:latin typeface="Arial" panose="020B0604020202020204" pitchFamily="34" charset="0"/>
                <a:ea typeface="+mn-ea"/>
                <a:cs typeface="Arial" panose="020B0604020202020204" pitchFamily="34" charset="0"/>
              </a:defRPr>
            </a:lvl1pPr>
          </a:lstStyle>
          <a:p>
            <a:r>
              <a:rPr lang="en-US"/>
              <a:t>Title of Presentation</a:t>
            </a:r>
            <a:endParaRPr lang="en-CA"/>
          </a:p>
        </p:txBody>
      </p:sp>
      <p:sp>
        <p:nvSpPr>
          <p:cNvPr id="3" name="Subtitle 2"/>
          <p:cNvSpPr>
            <a:spLocks noGrp="1"/>
          </p:cNvSpPr>
          <p:nvPr>
            <p:ph type="subTitle" idx="1" hasCustomPrompt="1"/>
          </p:nvPr>
        </p:nvSpPr>
        <p:spPr>
          <a:xfrm>
            <a:off x="6155529" y="4748652"/>
            <a:ext cx="5576095" cy="932481"/>
          </a:xfrm>
        </p:spPr>
        <p:txBody>
          <a:bodyPr anchor="t">
            <a:noAutofit/>
          </a:bodyPr>
          <a:lstStyle>
            <a:lvl1pPr marL="0" indent="0" algn="l">
              <a:spcBef>
                <a:spcPts val="0"/>
              </a:spcBef>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3791257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126"/>
            <a:ext cx="11277266" cy="486287"/>
          </a:xfrm>
        </p:spPr>
        <p:txBody>
          <a:bodyPr/>
          <a:lstStyle>
            <a:lvl1pPr>
              <a:defRPr sz="3200" b="1" cap="none" spc="0" baseline="0">
                <a:solidFill>
                  <a:schemeClr val="accent1"/>
                </a:solidFill>
              </a:defRPr>
            </a:lvl1pPr>
          </a:lstStyle>
          <a:p>
            <a:r>
              <a:rPr lang="en-US" dirty="0"/>
              <a:t>Title goes here (max. 2 line)</a:t>
            </a:r>
            <a:endParaRPr lang="en-CA" dirty="0"/>
          </a:p>
        </p:txBody>
      </p:sp>
      <p:sp>
        <p:nvSpPr>
          <p:cNvPr id="18" name="Text Placeholder 3">
            <a:extLst>
              <a:ext uri="{FF2B5EF4-FFF2-40B4-BE49-F238E27FC236}">
                <a16:creationId xmlns:a16="http://schemas.microsoft.com/office/drawing/2014/main" id="{7789B4A3-FCE3-D54F-9ADF-A82BACC7002C}"/>
              </a:ext>
            </a:extLst>
          </p:cNvPr>
          <p:cNvSpPr>
            <a:spLocks noGrp="1"/>
          </p:cNvSpPr>
          <p:nvPr>
            <p:ph type="body" sz="quarter" idx="20" hasCustomPrompt="1"/>
          </p:nvPr>
        </p:nvSpPr>
        <p:spPr>
          <a:xfrm>
            <a:off x="457199" y="766073"/>
            <a:ext cx="11277266" cy="262627"/>
          </a:xfrm>
        </p:spPr>
        <p:txBody>
          <a:bodyPr tIns="108000" anchor="ctr">
            <a:noAutofit/>
          </a:bodyPr>
          <a:lstStyle>
            <a:lvl1pPr>
              <a:defRPr sz="1800" b="0"/>
            </a:lvl1pPr>
          </a:lstStyle>
          <a:p>
            <a:pPr lvl="0"/>
            <a:r>
              <a:rPr lang="en-US"/>
              <a:t>Subtitle goes here</a:t>
            </a:r>
          </a:p>
        </p:txBody>
      </p:sp>
      <p:sp>
        <p:nvSpPr>
          <p:cNvPr id="5" name="Footer Placeholder 4">
            <a:extLst>
              <a:ext uri="{FF2B5EF4-FFF2-40B4-BE49-F238E27FC236}">
                <a16:creationId xmlns:a16="http://schemas.microsoft.com/office/drawing/2014/main" id="{50371CFF-CEB8-9242-9FFA-53ED65598ADE}"/>
              </a:ext>
            </a:extLst>
          </p:cNvPr>
          <p:cNvSpPr>
            <a:spLocks noGrp="1"/>
          </p:cNvSpPr>
          <p:nvPr>
            <p:ph type="ftr" sz="quarter" idx="23"/>
          </p:nvPr>
        </p:nvSpPr>
        <p:spPr/>
        <p:txBody>
          <a:bodyPr/>
          <a:lstStyle/>
          <a:p>
            <a:endParaRPr lang="en-CA">
              <a:solidFill>
                <a:prstClr val="black">
                  <a:tint val="75000"/>
                </a:prstClr>
              </a:solidFill>
            </a:endParaRPr>
          </a:p>
        </p:txBody>
      </p:sp>
      <p:pic>
        <p:nvPicPr>
          <p:cNvPr id="3466" name="Graphic 3465">
            <a:extLst>
              <a:ext uri="{FF2B5EF4-FFF2-40B4-BE49-F238E27FC236}">
                <a16:creationId xmlns:a16="http://schemas.microsoft.com/office/drawing/2014/main" id="{C39E4979-6D2F-2948-98E3-75368119009A}"/>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497" r="36426" b="-2746"/>
          <a:stretch/>
        </p:blipFill>
        <p:spPr>
          <a:xfrm>
            <a:off x="6559258" y="0"/>
            <a:ext cx="5632742" cy="6492873"/>
          </a:xfrm>
          <a:prstGeom prst="rect">
            <a:avLst/>
          </a:prstGeom>
        </p:spPr>
      </p:pic>
    </p:spTree>
    <p:extLst>
      <p:ext uri="{BB962C8B-B14F-4D97-AF65-F5344CB8AC3E}">
        <p14:creationId xmlns:p14="http://schemas.microsoft.com/office/powerpoint/2010/main" val="3983719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 No Overla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65126"/>
            <a:ext cx="11277266" cy="486287"/>
          </a:xfrm>
        </p:spPr>
        <p:txBody>
          <a:bodyPr/>
          <a:lstStyle>
            <a:lvl1pPr>
              <a:defRPr sz="3200" b="1" cap="none" spc="0" baseline="0">
                <a:solidFill>
                  <a:schemeClr val="accent1"/>
                </a:solidFill>
              </a:defRPr>
            </a:lvl1pPr>
          </a:lstStyle>
          <a:p>
            <a:r>
              <a:rPr lang="en-US"/>
              <a:t>Title goes here (max. 2 line)</a:t>
            </a:r>
            <a:endParaRPr lang="en-CA"/>
          </a:p>
        </p:txBody>
      </p:sp>
      <p:sp>
        <p:nvSpPr>
          <p:cNvPr id="18" name="Text Placeholder 3">
            <a:extLst>
              <a:ext uri="{FF2B5EF4-FFF2-40B4-BE49-F238E27FC236}">
                <a16:creationId xmlns:a16="http://schemas.microsoft.com/office/drawing/2014/main" id="{7789B4A3-FCE3-D54F-9ADF-A82BACC7002C}"/>
              </a:ext>
            </a:extLst>
          </p:cNvPr>
          <p:cNvSpPr>
            <a:spLocks noGrp="1"/>
          </p:cNvSpPr>
          <p:nvPr>
            <p:ph type="body" sz="quarter" idx="20" hasCustomPrompt="1"/>
          </p:nvPr>
        </p:nvSpPr>
        <p:spPr>
          <a:xfrm>
            <a:off x="457199" y="766073"/>
            <a:ext cx="11277266" cy="262627"/>
          </a:xfrm>
        </p:spPr>
        <p:txBody>
          <a:bodyPr tIns="108000" anchor="ctr">
            <a:noAutofit/>
          </a:bodyPr>
          <a:lstStyle>
            <a:lvl1pPr>
              <a:defRPr sz="1800" b="0"/>
            </a:lvl1pPr>
          </a:lstStyle>
          <a:p>
            <a:pPr lvl="0"/>
            <a:r>
              <a:rPr lang="en-US"/>
              <a:t>Subtitle goes here</a:t>
            </a:r>
          </a:p>
        </p:txBody>
      </p:sp>
      <p:sp>
        <p:nvSpPr>
          <p:cNvPr id="5" name="Footer Placeholder 4">
            <a:extLst>
              <a:ext uri="{FF2B5EF4-FFF2-40B4-BE49-F238E27FC236}">
                <a16:creationId xmlns:a16="http://schemas.microsoft.com/office/drawing/2014/main" id="{50371CFF-CEB8-9242-9FFA-53ED65598ADE}"/>
              </a:ext>
            </a:extLst>
          </p:cNvPr>
          <p:cNvSpPr>
            <a:spLocks noGrp="1"/>
          </p:cNvSpPr>
          <p:nvPr>
            <p:ph type="ftr" sz="quarter" idx="23"/>
          </p:nvPr>
        </p:nvSpPr>
        <p:spPr/>
        <p:txBody>
          <a:bodyPr/>
          <a:lstStyle/>
          <a:p>
            <a:endParaRPr lang="en-CA">
              <a:solidFill>
                <a:prstClr val="black">
                  <a:tint val="75000"/>
                </a:prstClr>
              </a:solidFill>
            </a:endParaRPr>
          </a:p>
        </p:txBody>
      </p:sp>
    </p:spTree>
    <p:extLst>
      <p:ext uri="{BB962C8B-B14F-4D97-AF65-F5344CB8AC3E}">
        <p14:creationId xmlns:p14="http://schemas.microsoft.com/office/powerpoint/2010/main" val="3387218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 3 Columns">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49A98BC6-6AA3-F84F-B125-FB004BDD956C}"/>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497" r="36426" b="-2746"/>
          <a:stretch/>
        </p:blipFill>
        <p:spPr>
          <a:xfrm>
            <a:off x="6559258" y="0"/>
            <a:ext cx="5632742" cy="6492873"/>
          </a:xfrm>
          <a:prstGeom prst="rect">
            <a:avLst/>
          </a:prstGeom>
        </p:spPr>
      </p:pic>
      <p:sp>
        <p:nvSpPr>
          <p:cNvPr id="2" name="Title 1"/>
          <p:cNvSpPr>
            <a:spLocks noGrp="1"/>
          </p:cNvSpPr>
          <p:nvPr>
            <p:ph type="title" hasCustomPrompt="1"/>
          </p:nvPr>
        </p:nvSpPr>
        <p:spPr>
          <a:xfrm>
            <a:off x="457200" y="365126"/>
            <a:ext cx="11277266" cy="486287"/>
          </a:xfrm>
        </p:spPr>
        <p:txBody>
          <a:bodyPr/>
          <a:lstStyle>
            <a:lvl1pPr>
              <a:defRPr sz="3200" b="1" cap="none" spc="0" baseline="0">
                <a:solidFill>
                  <a:schemeClr val="accent1"/>
                </a:solidFill>
              </a:defRPr>
            </a:lvl1pPr>
          </a:lstStyle>
          <a:p>
            <a:r>
              <a:rPr lang="en-US"/>
              <a:t>Title goes here (max. 1 line)</a:t>
            </a:r>
            <a:endParaRPr lang="en-CA"/>
          </a:p>
        </p:txBody>
      </p:sp>
      <p:sp>
        <p:nvSpPr>
          <p:cNvPr id="18" name="Text Placeholder 3">
            <a:extLst>
              <a:ext uri="{FF2B5EF4-FFF2-40B4-BE49-F238E27FC236}">
                <a16:creationId xmlns:a16="http://schemas.microsoft.com/office/drawing/2014/main" id="{7789B4A3-FCE3-D54F-9ADF-A82BACC7002C}"/>
              </a:ext>
            </a:extLst>
          </p:cNvPr>
          <p:cNvSpPr>
            <a:spLocks noGrp="1"/>
          </p:cNvSpPr>
          <p:nvPr>
            <p:ph type="body" sz="quarter" idx="20" hasCustomPrompt="1"/>
          </p:nvPr>
        </p:nvSpPr>
        <p:spPr>
          <a:xfrm>
            <a:off x="457199" y="766073"/>
            <a:ext cx="11277266" cy="262627"/>
          </a:xfrm>
        </p:spPr>
        <p:txBody>
          <a:bodyPr tIns="108000" anchor="ctr">
            <a:noAutofit/>
          </a:bodyPr>
          <a:lstStyle>
            <a:lvl1pPr>
              <a:defRPr sz="1800" b="0"/>
            </a:lvl1pPr>
          </a:lstStyle>
          <a:p>
            <a:pPr lvl="0"/>
            <a:r>
              <a:rPr lang="en-US"/>
              <a:t>Subtitle goes here</a:t>
            </a:r>
          </a:p>
        </p:txBody>
      </p:sp>
      <p:sp>
        <p:nvSpPr>
          <p:cNvPr id="7" name="Rectangle 6">
            <a:extLst>
              <a:ext uri="{FF2B5EF4-FFF2-40B4-BE49-F238E27FC236}">
                <a16:creationId xmlns:a16="http://schemas.microsoft.com/office/drawing/2014/main" id="{ED465916-19F9-CB4E-A063-E2AE6CAE29BC}"/>
              </a:ext>
            </a:extLst>
          </p:cNvPr>
          <p:cNvSpPr/>
          <p:nvPr userDrawn="1"/>
        </p:nvSpPr>
        <p:spPr>
          <a:xfrm>
            <a:off x="447675" y="1715854"/>
            <a:ext cx="3561266" cy="4294420"/>
          </a:xfrm>
          <a:prstGeom prst="rect">
            <a:avLst/>
          </a:prstGeom>
          <a:solidFill>
            <a:schemeClr val="bg1"/>
          </a:solidFill>
          <a:ln>
            <a:noFill/>
          </a:ln>
          <a:effectLst>
            <a:outerShdw blurRad="211608" sx="101000" sy="101000" algn="ctr" rotWithShape="0">
              <a:prstClr val="black">
                <a:alpha val="8396"/>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8" name="Rectangle 7">
            <a:extLst>
              <a:ext uri="{FF2B5EF4-FFF2-40B4-BE49-F238E27FC236}">
                <a16:creationId xmlns:a16="http://schemas.microsoft.com/office/drawing/2014/main" id="{1C8348F8-0CAA-4A45-951F-0489C106006C}"/>
              </a:ext>
            </a:extLst>
          </p:cNvPr>
          <p:cNvSpPr/>
          <p:nvPr userDrawn="1"/>
        </p:nvSpPr>
        <p:spPr>
          <a:xfrm>
            <a:off x="8179563" y="1715854"/>
            <a:ext cx="3561266" cy="4294420"/>
          </a:xfrm>
          <a:prstGeom prst="rect">
            <a:avLst/>
          </a:prstGeom>
          <a:solidFill>
            <a:schemeClr val="bg1"/>
          </a:solidFill>
          <a:ln>
            <a:noFill/>
          </a:ln>
          <a:effectLst>
            <a:outerShdw blurRad="211608" sx="101000" sy="101000" algn="ctr" rotWithShape="0">
              <a:prstClr val="black">
                <a:alpha val="8396"/>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9" name="Rectangle 8">
            <a:extLst>
              <a:ext uri="{FF2B5EF4-FFF2-40B4-BE49-F238E27FC236}">
                <a16:creationId xmlns:a16="http://schemas.microsoft.com/office/drawing/2014/main" id="{0146D43E-3288-404A-B7B2-3840C90C4C64}"/>
              </a:ext>
            </a:extLst>
          </p:cNvPr>
          <p:cNvSpPr/>
          <p:nvPr userDrawn="1"/>
        </p:nvSpPr>
        <p:spPr>
          <a:xfrm>
            <a:off x="4313619" y="1715854"/>
            <a:ext cx="3561266" cy="4294420"/>
          </a:xfrm>
          <a:prstGeom prst="rect">
            <a:avLst/>
          </a:prstGeom>
          <a:solidFill>
            <a:schemeClr val="bg1"/>
          </a:solidFill>
          <a:ln>
            <a:noFill/>
          </a:ln>
          <a:effectLst>
            <a:outerShdw blurRad="211608" sx="101000" sy="101000" algn="ctr" rotWithShape="0">
              <a:prstClr val="black">
                <a:alpha val="8396"/>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endParaRPr>
          </a:p>
        </p:txBody>
      </p:sp>
      <p:sp>
        <p:nvSpPr>
          <p:cNvPr id="5" name="Footer Placeholder 4">
            <a:extLst>
              <a:ext uri="{FF2B5EF4-FFF2-40B4-BE49-F238E27FC236}">
                <a16:creationId xmlns:a16="http://schemas.microsoft.com/office/drawing/2014/main" id="{202225B5-8FC0-F04E-B481-F2AF67535D9F}"/>
              </a:ext>
            </a:extLst>
          </p:cNvPr>
          <p:cNvSpPr>
            <a:spLocks noGrp="1"/>
          </p:cNvSpPr>
          <p:nvPr>
            <p:ph type="ftr" sz="quarter" idx="23"/>
          </p:nvPr>
        </p:nvSpPr>
        <p:spPr/>
        <p:txBody>
          <a:bodyPr/>
          <a:lstStyle/>
          <a:p>
            <a:endParaRPr lang="en-CA">
              <a:solidFill>
                <a:prstClr val="black">
                  <a:tint val="75000"/>
                </a:prstClr>
              </a:solidFill>
            </a:endParaRPr>
          </a:p>
        </p:txBody>
      </p:sp>
    </p:spTree>
    <p:extLst>
      <p:ext uri="{BB962C8B-B14F-4D97-AF65-F5344CB8AC3E}">
        <p14:creationId xmlns:p14="http://schemas.microsoft.com/office/powerpoint/2010/main" val="2896022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ission Statement">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0371CFF-CEB8-9242-9FFA-53ED65598ADE}"/>
              </a:ext>
            </a:extLst>
          </p:cNvPr>
          <p:cNvSpPr>
            <a:spLocks noGrp="1"/>
          </p:cNvSpPr>
          <p:nvPr>
            <p:ph type="ftr" sz="quarter" idx="23"/>
          </p:nvPr>
        </p:nvSpPr>
        <p:spPr>
          <a:xfrm>
            <a:off x="477866" y="6288229"/>
            <a:ext cx="9115477" cy="365125"/>
          </a:xfrm>
        </p:spPr>
        <p:txBody>
          <a:bodyPr/>
          <a:lstStyle>
            <a:lvl1pPr algn="l">
              <a:defRPr>
                <a:latin typeface="Arial" panose="020B0604020202020204" pitchFamily="34" charset="0"/>
                <a:cs typeface="Arial" panose="020B0604020202020204" pitchFamily="34" charset="0"/>
              </a:defRPr>
            </a:lvl1pPr>
          </a:lstStyle>
          <a:p>
            <a:endParaRPr lang="en-CA" dirty="0">
              <a:solidFill>
                <a:prstClr val="black">
                  <a:tint val="75000"/>
                </a:prstClr>
              </a:solidFill>
            </a:endParaRPr>
          </a:p>
        </p:txBody>
      </p:sp>
      <p:pic>
        <p:nvPicPr>
          <p:cNvPr id="3466" name="Graphic 3465">
            <a:extLst>
              <a:ext uri="{FF2B5EF4-FFF2-40B4-BE49-F238E27FC236}">
                <a16:creationId xmlns:a16="http://schemas.microsoft.com/office/drawing/2014/main" id="{C39E4979-6D2F-2948-98E3-75368119009A}"/>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497" r="36426" b="-2746"/>
          <a:stretch/>
        </p:blipFill>
        <p:spPr>
          <a:xfrm>
            <a:off x="6559258" y="0"/>
            <a:ext cx="5632742" cy="6492873"/>
          </a:xfrm>
          <a:prstGeom prst="rect">
            <a:avLst/>
          </a:prstGeom>
        </p:spPr>
      </p:pic>
      <p:cxnSp>
        <p:nvCxnSpPr>
          <p:cNvPr id="55" name="Straight Connector 54">
            <a:extLst>
              <a:ext uri="{FF2B5EF4-FFF2-40B4-BE49-F238E27FC236}">
                <a16:creationId xmlns:a16="http://schemas.microsoft.com/office/drawing/2014/main" id="{DCB176BC-3F20-3642-8B3E-421777BC6398}"/>
              </a:ext>
            </a:extLst>
          </p:cNvPr>
          <p:cNvCxnSpPr>
            <a:cxnSpLocks/>
          </p:cNvCxnSpPr>
          <p:nvPr userDrawn="1"/>
        </p:nvCxnSpPr>
        <p:spPr>
          <a:xfrm>
            <a:off x="0" y="1591346"/>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29D65676-7919-184A-B647-21FA8F86D10F}"/>
              </a:ext>
            </a:extLst>
          </p:cNvPr>
          <p:cNvCxnSpPr>
            <a:cxnSpLocks/>
          </p:cNvCxnSpPr>
          <p:nvPr userDrawn="1"/>
        </p:nvCxnSpPr>
        <p:spPr>
          <a:xfrm>
            <a:off x="0" y="5141870"/>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429A1CCA-B153-2644-B8CB-850760A2DFC1}"/>
              </a:ext>
            </a:extLst>
          </p:cNvPr>
          <p:cNvSpPr/>
          <p:nvPr userDrawn="1"/>
        </p:nvSpPr>
        <p:spPr>
          <a:xfrm>
            <a:off x="0" y="1683666"/>
            <a:ext cx="12192000" cy="3365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4D323058-91A1-F643-A8F1-A589B88278E5}"/>
              </a:ext>
            </a:extLst>
          </p:cNvPr>
          <p:cNvGrpSpPr/>
          <p:nvPr userDrawn="1"/>
        </p:nvGrpSpPr>
        <p:grpSpPr>
          <a:xfrm>
            <a:off x="722997" y="640121"/>
            <a:ext cx="10746006" cy="5054688"/>
            <a:chOff x="464394" y="517939"/>
            <a:chExt cx="11263212" cy="5297970"/>
          </a:xfrm>
        </p:grpSpPr>
        <p:sp>
          <p:nvSpPr>
            <p:cNvPr id="31" name="!! Box 1">
              <a:extLst>
                <a:ext uri="{FF2B5EF4-FFF2-40B4-BE49-F238E27FC236}">
                  <a16:creationId xmlns:a16="http://schemas.microsoft.com/office/drawing/2014/main" id="{4A6CBC0C-45B2-C24B-B267-2BF9A2EE9CF0}"/>
                </a:ext>
              </a:extLst>
            </p:cNvPr>
            <p:cNvSpPr/>
            <p:nvPr userDrawn="1"/>
          </p:nvSpPr>
          <p:spPr>
            <a:xfrm rot="10800000">
              <a:off x="464394" y="908147"/>
              <a:ext cx="11263212" cy="4907762"/>
            </a:xfrm>
            <a:prstGeom prst="round2SameRect">
              <a:avLst>
                <a:gd name="adj1" fmla="val 0"/>
                <a:gd name="adj2" fmla="val 0"/>
              </a:avLst>
            </a:prstGeom>
            <a:solidFill>
              <a:schemeClr val="bg1"/>
            </a:solidFill>
            <a:ln>
              <a:noFill/>
            </a:ln>
            <a:effectLst>
              <a:outerShdw blurRad="211608" sx="101000" sy="101000" algn="ctr" rotWithShape="0">
                <a:prstClr val="black">
                  <a:alpha val="8396"/>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75000"/>
                  </a:schemeClr>
                </a:solidFill>
                <a:latin typeface="Arial" panose="020B0604020202020204" pitchFamily="34" charset="0"/>
                <a:cs typeface="Arial" panose="020B0604020202020204" pitchFamily="34" charset="0"/>
              </a:endParaRPr>
            </a:p>
          </p:txBody>
        </p:sp>
        <p:sp>
          <p:nvSpPr>
            <p:cNvPr id="33" name="Rounded Rectangle 32">
              <a:extLst>
                <a:ext uri="{FF2B5EF4-FFF2-40B4-BE49-F238E27FC236}">
                  <a16:creationId xmlns:a16="http://schemas.microsoft.com/office/drawing/2014/main" id="{8C935F98-17C3-B949-B6B3-E924792CC2EB}"/>
                </a:ext>
              </a:extLst>
            </p:cNvPr>
            <p:cNvSpPr/>
            <p:nvPr userDrawn="1"/>
          </p:nvSpPr>
          <p:spPr>
            <a:xfrm>
              <a:off x="4010298" y="517939"/>
              <a:ext cx="4157012" cy="681216"/>
            </a:xfrm>
            <a:prstGeom prst="roundRect">
              <a:avLst/>
            </a:prstGeom>
            <a:solidFill>
              <a:srgbClr val="F3CE3D"/>
            </a:solid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08000" rIns="180000" bIns="108000" rtlCol="0" anchor="ctr">
              <a:spAutoFit/>
            </a:bodyPr>
            <a:lstStyle/>
            <a:p>
              <a:pPr algn="ctr"/>
              <a:r>
                <a:rPr lang="en-US" sz="2400" b="1" dirty="0">
                  <a:solidFill>
                    <a:schemeClr val="tx1"/>
                  </a:solidFill>
                  <a:latin typeface="Arial" panose="020B0604020202020204" pitchFamily="34" charset="0"/>
                  <a:cs typeface="Arial" panose="020B0604020202020204" pitchFamily="34" charset="0"/>
                </a:rPr>
                <a:t>Mission Statement</a:t>
              </a:r>
              <a:endParaRPr lang="en-US" sz="2400" b="1" i="1" dirty="0">
                <a:solidFill>
                  <a:schemeClr val="tx1"/>
                </a:solidFill>
                <a:latin typeface="Arial" panose="020B0604020202020204" pitchFamily="34" charset="0"/>
                <a:cs typeface="Arial" panose="020B0604020202020204" pitchFamily="34" charset="0"/>
              </a:endParaRPr>
            </a:p>
          </p:txBody>
        </p:sp>
        <p:sp>
          <p:nvSpPr>
            <p:cNvPr id="47" name="Rectangle 14">
              <a:extLst>
                <a:ext uri="{FF2B5EF4-FFF2-40B4-BE49-F238E27FC236}">
                  <a16:creationId xmlns:a16="http://schemas.microsoft.com/office/drawing/2014/main" id="{0FE72881-5801-D14B-B794-4215AC3120E7}"/>
                </a:ext>
              </a:extLst>
            </p:cNvPr>
            <p:cNvSpPr/>
            <p:nvPr userDrawn="1"/>
          </p:nvSpPr>
          <p:spPr>
            <a:xfrm rot="5400000" flipV="1">
              <a:off x="456030" y="4784453"/>
              <a:ext cx="1042784" cy="1020128"/>
            </a:xfrm>
            <a:custGeom>
              <a:avLst/>
              <a:gdLst>
                <a:gd name="connsiteX0" fmla="*/ 0 w 11691258"/>
                <a:gd name="connsiteY0" fmla="*/ 0 h 6360379"/>
                <a:gd name="connsiteX1" fmla="*/ 11691258 w 11691258"/>
                <a:gd name="connsiteY1" fmla="*/ 0 h 6360379"/>
                <a:gd name="connsiteX2" fmla="*/ 11691258 w 11691258"/>
                <a:gd name="connsiteY2" fmla="*/ 6360379 h 6360379"/>
                <a:gd name="connsiteX3" fmla="*/ 0 w 11691258"/>
                <a:gd name="connsiteY3" fmla="*/ 6360379 h 6360379"/>
                <a:gd name="connsiteX4" fmla="*/ 0 w 11691258"/>
                <a:gd name="connsiteY4" fmla="*/ 0 h 6360379"/>
                <a:gd name="connsiteX0" fmla="*/ 0 w 11691258"/>
                <a:gd name="connsiteY0" fmla="*/ 0 h 6360379"/>
                <a:gd name="connsiteX1" fmla="*/ 10622417 w 11691258"/>
                <a:gd name="connsiteY1" fmla="*/ 5715 h 6360379"/>
                <a:gd name="connsiteX2" fmla="*/ 11691258 w 11691258"/>
                <a:gd name="connsiteY2" fmla="*/ 0 h 6360379"/>
                <a:gd name="connsiteX3" fmla="*/ 11691258 w 11691258"/>
                <a:gd name="connsiteY3" fmla="*/ 6360379 h 6360379"/>
                <a:gd name="connsiteX4" fmla="*/ 0 w 11691258"/>
                <a:gd name="connsiteY4" fmla="*/ 6360379 h 6360379"/>
                <a:gd name="connsiteX5" fmla="*/ 0 w 11691258"/>
                <a:gd name="connsiteY5" fmla="*/ 0 h 6360379"/>
                <a:gd name="connsiteX0" fmla="*/ 0 w 11691258"/>
                <a:gd name="connsiteY0" fmla="*/ 0 h 6360379"/>
                <a:gd name="connsiteX1" fmla="*/ 10622417 w 11691258"/>
                <a:gd name="connsiteY1" fmla="*/ 5715 h 6360379"/>
                <a:gd name="connsiteX2" fmla="*/ 11691258 w 11691258"/>
                <a:gd name="connsiteY2" fmla="*/ 0 h 6360379"/>
                <a:gd name="connsiteX3" fmla="*/ 11679692 w 11691258"/>
                <a:gd name="connsiteY3" fmla="*/ 1020128 h 6360379"/>
                <a:gd name="connsiteX4" fmla="*/ 11691258 w 11691258"/>
                <a:gd name="connsiteY4" fmla="*/ 6360379 h 6360379"/>
                <a:gd name="connsiteX5" fmla="*/ 0 w 11691258"/>
                <a:gd name="connsiteY5" fmla="*/ 6360379 h 6360379"/>
                <a:gd name="connsiteX6" fmla="*/ 0 w 11691258"/>
                <a:gd name="connsiteY6" fmla="*/ 0 h 6360379"/>
                <a:gd name="connsiteX0" fmla="*/ 10622417 w 11691258"/>
                <a:gd name="connsiteY0" fmla="*/ 5715 h 6360379"/>
                <a:gd name="connsiteX1" fmla="*/ 11691258 w 11691258"/>
                <a:gd name="connsiteY1" fmla="*/ 0 h 6360379"/>
                <a:gd name="connsiteX2" fmla="*/ 11679692 w 11691258"/>
                <a:gd name="connsiteY2" fmla="*/ 1020128 h 6360379"/>
                <a:gd name="connsiteX3" fmla="*/ 11691258 w 11691258"/>
                <a:gd name="connsiteY3" fmla="*/ 6360379 h 6360379"/>
                <a:gd name="connsiteX4" fmla="*/ 0 w 11691258"/>
                <a:gd name="connsiteY4" fmla="*/ 6360379 h 6360379"/>
                <a:gd name="connsiteX5" fmla="*/ 0 w 11691258"/>
                <a:gd name="connsiteY5" fmla="*/ 0 h 6360379"/>
                <a:gd name="connsiteX6" fmla="*/ 10713857 w 11691258"/>
                <a:gd name="connsiteY6" fmla="*/ 97155 h 6360379"/>
                <a:gd name="connsiteX0" fmla="*/ 10622417 w 11691258"/>
                <a:gd name="connsiteY0" fmla="*/ 5715 h 6360379"/>
                <a:gd name="connsiteX1" fmla="*/ 11691258 w 11691258"/>
                <a:gd name="connsiteY1" fmla="*/ 0 h 6360379"/>
                <a:gd name="connsiteX2" fmla="*/ 11679692 w 11691258"/>
                <a:gd name="connsiteY2" fmla="*/ 1020128 h 6360379"/>
                <a:gd name="connsiteX3" fmla="*/ 11691258 w 11691258"/>
                <a:gd name="connsiteY3" fmla="*/ 6360379 h 6360379"/>
                <a:gd name="connsiteX4" fmla="*/ 0 w 11691258"/>
                <a:gd name="connsiteY4" fmla="*/ 6360379 h 6360379"/>
                <a:gd name="connsiteX5" fmla="*/ 0 w 11691258"/>
                <a:gd name="connsiteY5" fmla="*/ 0 h 6360379"/>
                <a:gd name="connsiteX0" fmla="*/ 10622417 w 11691258"/>
                <a:gd name="connsiteY0" fmla="*/ 5715 h 6360379"/>
                <a:gd name="connsiteX1" fmla="*/ 11691258 w 11691258"/>
                <a:gd name="connsiteY1" fmla="*/ 0 h 6360379"/>
                <a:gd name="connsiteX2" fmla="*/ 11679692 w 11691258"/>
                <a:gd name="connsiteY2" fmla="*/ 1020128 h 6360379"/>
                <a:gd name="connsiteX3" fmla="*/ 11691258 w 11691258"/>
                <a:gd name="connsiteY3" fmla="*/ 6360379 h 6360379"/>
                <a:gd name="connsiteX4" fmla="*/ 0 w 11691258"/>
                <a:gd name="connsiteY4" fmla="*/ 6360379 h 6360379"/>
                <a:gd name="connsiteX0" fmla="*/ 0 w 1068841"/>
                <a:gd name="connsiteY0" fmla="*/ 5715 h 6360379"/>
                <a:gd name="connsiteX1" fmla="*/ 1068841 w 1068841"/>
                <a:gd name="connsiteY1" fmla="*/ 0 h 6360379"/>
                <a:gd name="connsiteX2" fmla="*/ 1057275 w 1068841"/>
                <a:gd name="connsiteY2" fmla="*/ 1020128 h 6360379"/>
                <a:gd name="connsiteX3" fmla="*/ 1068841 w 1068841"/>
                <a:gd name="connsiteY3" fmla="*/ 6360379 h 6360379"/>
                <a:gd name="connsiteX0" fmla="*/ 0 w 1068841"/>
                <a:gd name="connsiteY0" fmla="*/ 5715 h 1020128"/>
                <a:gd name="connsiteX1" fmla="*/ 1068841 w 1068841"/>
                <a:gd name="connsiteY1" fmla="*/ 0 h 1020128"/>
                <a:gd name="connsiteX2" fmla="*/ 1057275 w 1068841"/>
                <a:gd name="connsiteY2" fmla="*/ 1020128 h 1020128"/>
              </a:gdLst>
              <a:ahLst/>
              <a:cxnLst>
                <a:cxn ang="0">
                  <a:pos x="connsiteX0" y="connsiteY0"/>
                </a:cxn>
                <a:cxn ang="0">
                  <a:pos x="connsiteX1" y="connsiteY1"/>
                </a:cxn>
                <a:cxn ang="0">
                  <a:pos x="connsiteX2" y="connsiteY2"/>
                </a:cxn>
              </a:cxnLst>
              <a:rect l="l" t="t" r="r" b="b"/>
              <a:pathLst>
                <a:path w="1068841" h="1020128">
                  <a:moveTo>
                    <a:pt x="0" y="5715"/>
                  </a:moveTo>
                  <a:lnTo>
                    <a:pt x="1068841" y="0"/>
                  </a:lnTo>
                  <a:lnTo>
                    <a:pt x="1057275" y="1020128"/>
                  </a:lnTo>
                </a:path>
              </a:pathLst>
            </a:custGeom>
            <a:noFill/>
            <a:ln w="762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8" name="Rectangle 14">
              <a:extLst>
                <a:ext uri="{FF2B5EF4-FFF2-40B4-BE49-F238E27FC236}">
                  <a16:creationId xmlns:a16="http://schemas.microsoft.com/office/drawing/2014/main" id="{2E40CD6B-B7ED-334F-BCB6-0B9CB5D2A354}"/>
                </a:ext>
              </a:extLst>
            </p:cNvPr>
            <p:cNvSpPr/>
            <p:nvPr userDrawn="1"/>
          </p:nvSpPr>
          <p:spPr>
            <a:xfrm rot="16200000" flipV="1">
              <a:off x="10696150" y="915740"/>
              <a:ext cx="1042784" cy="1020128"/>
            </a:xfrm>
            <a:custGeom>
              <a:avLst/>
              <a:gdLst>
                <a:gd name="connsiteX0" fmla="*/ 0 w 11691258"/>
                <a:gd name="connsiteY0" fmla="*/ 0 h 6360379"/>
                <a:gd name="connsiteX1" fmla="*/ 11691258 w 11691258"/>
                <a:gd name="connsiteY1" fmla="*/ 0 h 6360379"/>
                <a:gd name="connsiteX2" fmla="*/ 11691258 w 11691258"/>
                <a:gd name="connsiteY2" fmla="*/ 6360379 h 6360379"/>
                <a:gd name="connsiteX3" fmla="*/ 0 w 11691258"/>
                <a:gd name="connsiteY3" fmla="*/ 6360379 h 6360379"/>
                <a:gd name="connsiteX4" fmla="*/ 0 w 11691258"/>
                <a:gd name="connsiteY4" fmla="*/ 0 h 6360379"/>
                <a:gd name="connsiteX0" fmla="*/ 0 w 11691258"/>
                <a:gd name="connsiteY0" fmla="*/ 0 h 6360379"/>
                <a:gd name="connsiteX1" fmla="*/ 10622417 w 11691258"/>
                <a:gd name="connsiteY1" fmla="*/ 5715 h 6360379"/>
                <a:gd name="connsiteX2" fmla="*/ 11691258 w 11691258"/>
                <a:gd name="connsiteY2" fmla="*/ 0 h 6360379"/>
                <a:gd name="connsiteX3" fmla="*/ 11691258 w 11691258"/>
                <a:gd name="connsiteY3" fmla="*/ 6360379 h 6360379"/>
                <a:gd name="connsiteX4" fmla="*/ 0 w 11691258"/>
                <a:gd name="connsiteY4" fmla="*/ 6360379 h 6360379"/>
                <a:gd name="connsiteX5" fmla="*/ 0 w 11691258"/>
                <a:gd name="connsiteY5" fmla="*/ 0 h 6360379"/>
                <a:gd name="connsiteX0" fmla="*/ 0 w 11691258"/>
                <a:gd name="connsiteY0" fmla="*/ 0 h 6360379"/>
                <a:gd name="connsiteX1" fmla="*/ 10622417 w 11691258"/>
                <a:gd name="connsiteY1" fmla="*/ 5715 h 6360379"/>
                <a:gd name="connsiteX2" fmla="*/ 11691258 w 11691258"/>
                <a:gd name="connsiteY2" fmla="*/ 0 h 6360379"/>
                <a:gd name="connsiteX3" fmla="*/ 11679692 w 11691258"/>
                <a:gd name="connsiteY3" fmla="*/ 1020128 h 6360379"/>
                <a:gd name="connsiteX4" fmla="*/ 11691258 w 11691258"/>
                <a:gd name="connsiteY4" fmla="*/ 6360379 h 6360379"/>
                <a:gd name="connsiteX5" fmla="*/ 0 w 11691258"/>
                <a:gd name="connsiteY5" fmla="*/ 6360379 h 6360379"/>
                <a:gd name="connsiteX6" fmla="*/ 0 w 11691258"/>
                <a:gd name="connsiteY6" fmla="*/ 0 h 6360379"/>
                <a:gd name="connsiteX0" fmla="*/ 10622417 w 11691258"/>
                <a:gd name="connsiteY0" fmla="*/ 5715 h 6360379"/>
                <a:gd name="connsiteX1" fmla="*/ 11691258 w 11691258"/>
                <a:gd name="connsiteY1" fmla="*/ 0 h 6360379"/>
                <a:gd name="connsiteX2" fmla="*/ 11679692 w 11691258"/>
                <a:gd name="connsiteY2" fmla="*/ 1020128 h 6360379"/>
                <a:gd name="connsiteX3" fmla="*/ 11691258 w 11691258"/>
                <a:gd name="connsiteY3" fmla="*/ 6360379 h 6360379"/>
                <a:gd name="connsiteX4" fmla="*/ 0 w 11691258"/>
                <a:gd name="connsiteY4" fmla="*/ 6360379 h 6360379"/>
                <a:gd name="connsiteX5" fmla="*/ 0 w 11691258"/>
                <a:gd name="connsiteY5" fmla="*/ 0 h 6360379"/>
                <a:gd name="connsiteX6" fmla="*/ 10713857 w 11691258"/>
                <a:gd name="connsiteY6" fmla="*/ 97155 h 6360379"/>
                <a:gd name="connsiteX0" fmla="*/ 10622417 w 11691258"/>
                <a:gd name="connsiteY0" fmla="*/ 5715 h 6360379"/>
                <a:gd name="connsiteX1" fmla="*/ 11691258 w 11691258"/>
                <a:gd name="connsiteY1" fmla="*/ 0 h 6360379"/>
                <a:gd name="connsiteX2" fmla="*/ 11679692 w 11691258"/>
                <a:gd name="connsiteY2" fmla="*/ 1020128 h 6360379"/>
                <a:gd name="connsiteX3" fmla="*/ 11691258 w 11691258"/>
                <a:gd name="connsiteY3" fmla="*/ 6360379 h 6360379"/>
                <a:gd name="connsiteX4" fmla="*/ 0 w 11691258"/>
                <a:gd name="connsiteY4" fmla="*/ 6360379 h 6360379"/>
                <a:gd name="connsiteX5" fmla="*/ 0 w 11691258"/>
                <a:gd name="connsiteY5" fmla="*/ 0 h 6360379"/>
                <a:gd name="connsiteX0" fmla="*/ 10622417 w 11691258"/>
                <a:gd name="connsiteY0" fmla="*/ 5715 h 6360379"/>
                <a:gd name="connsiteX1" fmla="*/ 11691258 w 11691258"/>
                <a:gd name="connsiteY1" fmla="*/ 0 h 6360379"/>
                <a:gd name="connsiteX2" fmla="*/ 11679692 w 11691258"/>
                <a:gd name="connsiteY2" fmla="*/ 1020128 h 6360379"/>
                <a:gd name="connsiteX3" fmla="*/ 11691258 w 11691258"/>
                <a:gd name="connsiteY3" fmla="*/ 6360379 h 6360379"/>
                <a:gd name="connsiteX4" fmla="*/ 0 w 11691258"/>
                <a:gd name="connsiteY4" fmla="*/ 6360379 h 6360379"/>
                <a:gd name="connsiteX0" fmla="*/ 0 w 1068841"/>
                <a:gd name="connsiteY0" fmla="*/ 5715 h 6360379"/>
                <a:gd name="connsiteX1" fmla="*/ 1068841 w 1068841"/>
                <a:gd name="connsiteY1" fmla="*/ 0 h 6360379"/>
                <a:gd name="connsiteX2" fmla="*/ 1057275 w 1068841"/>
                <a:gd name="connsiteY2" fmla="*/ 1020128 h 6360379"/>
                <a:gd name="connsiteX3" fmla="*/ 1068841 w 1068841"/>
                <a:gd name="connsiteY3" fmla="*/ 6360379 h 6360379"/>
                <a:gd name="connsiteX0" fmla="*/ 0 w 1068841"/>
                <a:gd name="connsiteY0" fmla="*/ 5715 h 1020128"/>
                <a:gd name="connsiteX1" fmla="*/ 1068841 w 1068841"/>
                <a:gd name="connsiteY1" fmla="*/ 0 h 1020128"/>
                <a:gd name="connsiteX2" fmla="*/ 1057275 w 1068841"/>
                <a:gd name="connsiteY2" fmla="*/ 1020128 h 1020128"/>
              </a:gdLst>
              <a:ahLst/>
              <a:cxnLst>
                <a:cxn ang="0">
                  <a:pos x="connsiteX0" y="connsiteY0"/>
                </a:cxn>
                <a:cxn ang="0">
                  <a:pos x="connsiteX1" y="connsiteY1"/>
                </a:cxn>
                <a:cxn ang="0">
                  <a:pos x="connsiteX2" y="connsiteY2"/>
                </a:cxn>
              </a:cxnLst>
              <a:rect l="l" t="t" r="r" b="b"/>
              <a:pathLst>
                <a:path w="1068841" h="1020128">
                  <a:moveTo>
                    <a:pt x="0" y="5715"/>
                  </a:moveTo>
                  <a:lnTo>
                    <a:pt x="1068841" y="0"/>
                  </a:lnTo>
                  <a:lnTo>
                    <a:pt x="1057275" y="1020128"/>
                  </a:lnTo>
                </a:path>
              </a:pathLst>
            </a:custGeom>
            <a:noFill/>
            <a:ln w="762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sp>
        <p:nvSpPr>
          <p:cNvPr id="45" name="Text Placeholder 23">
            <a:extLst>
              <a:ext uri="{FF2B5EF4-FFF2-40B4-BE49-F238E27FC236}">
                <a16:creationId xmlns:a16="http://schemas.microsoft.com/office/drawing/2014/main" id="{029272FF-2001-0F4D-9C87-6B2BEE0A1CEF}"/>
              </a:ext>
            </a:extLst>
          </p:cNvPr>
          <p:cNvSpPr>
            <a:spLocks noGrp="1"/>
          </p:cNvSpPr>
          <p:nvPr>
            <p:ph type="body" sz="quarter" idx="28" hasCustomPrompt="1"/>
          </p:nvPr>
        </p:nvSpPr>
        <p:spPr>
          <a:xfrm>
            <a:off x="1633818" y="1596712"/>
            <a:ext cx="8924366" cy="3530631"/>
          </a:xfrm>
        </p:spPr>
        <p:txBody>
          <a:bodyPr anchor="ctr">
            <a:normAutofit/>
          </a:bodyPr>
          <a:lstStyle>
            <a:lvl1pPr algn="ctr">
              <a:lnSpc>
                <a:spcPct val="100000"/>
              </a:lnSpc>
              <a:defRPr sz="2800" b="0" i="0">
                <a:solidFill>
                  <a:schemeClr val="accent1"/>
                </a:solidFill>
                <a:latin typeface="Arial" panose="020B0604020202020204" pitchFamily="34" charset="0"/>
                <a:cs typeface="Arial" panose="020B0604020202020204" pitchFamily="34" charset="0"/>
              </a:defRPr>
            </a:lvl1pPr>
            <a:lvl2pPr algn="ctr">
              <a:lnSpc>
                <a:spcPct val="100000"/>
              </a:lnSpc>
              <a:defRPr sz="1200" b="0" i="0">
                <a:solidFill>
                  <a:schemeClr val="accent1"/>
                </a:solidFill>
                <a:latin typeface="Gotham Book" pitchFamily="2" charset="0"/>
              </a:defRPr>
            </a:lvl2pPr>
            <a:lvl3pPr marL="0" indent="0" algn="ctr">
              <a:lnSpc>
                <a:spcPct val="100000"/>
              </a:lnSpc>
              <a:buNone/>
              <a:defRPr sz="1200" b="0" i="0">
                <a:solidFill>
                  <a:schemeClr val="accent1"/>
                </a:solidFill>
                <a:latin typeface="Gotham Book" pitchFamily="2" charset="0"/>
              </a:defRPr>
            </a:lvl3pPr>
            <a:lvl4pPr marL="7938" indent="0" algn="ctr">
              <a:lnSpc>
                <a:spcPct val="100000"/>
              </a:lnSpc>
              <a:buNone/>
              <a:tabLst>
                <a:tab pos="620713" algn="l"/>
              </a:tabLst>
              <a:defRPr sz="1200" b="0" i="0">
                <a:solidFill>
                  <a:schemeClr val="accent1"/>
                </a:solidFill>
                <a:latin typeface="Gotham Book" pitchFamily="2" charset="0"/>
              </a:defRPr>
            </a:lvl4pPr>
            <a:lvl5pPr marL="7938" indent="0" algn="ctr">
              <a:lnSpc>
                <a:spcPct val="100000"/>
              </a:lnSpc>
              <a:buNone/>
              <a:tabLst>
                <a:tab pos="620713" algn="l"/>
              </a:tabLst>
              <a:defRPr sz="1200" b="0" i="0">
                <a:solidFill>
                  <a:schemeClr val="accent1"/>
                </a:solidFill>
                <a:latin typeface="Gotham Book" pitchFamily="2" charset="0"/>
              </a:defRPr>
            </a:lvl5pPr>
            <a:lvl7pPr marL="7938" indent="0" algn="ctr">
              <a:lnSpc>
                <a:spcPct val="100000"/>
              </a:lnSpc>
              <a:buNone/>
              <a:tabLst/>
              <a:defRPr sz="1200" b="0" i="0">
                <a:solidFill>
                  <a:schemeClr val="accent1"/>
                </a:solidFill>
                <a:latin typeface="Gotham Book" pitchFamily="2" charset="0"/>
              </a:defRPr>
            </a:lvl7pPr>
            <a:lvl9pPr marL="7938" indent="0" algn="ctr">
              <a:lnSpc>
                <a:spcPct val="100000"/>
              </a:lnSpc>
              <a:buNone/>
              <a:tabLst/>
              <a:defRPr sz="1200" b="0" i="0">
                <a:solidFill>
                  <a:schemeClr val="accent1"/>
                </a:solidFill>
                <a:latin typeface="Gotham Book" pitchFamily="2" charset="0"/>
              </a:defRPr>
            </a:lvl9pPr>
          </a:lstStyle>
          <a:p>
            <a:pPr lvl="0"/>
            <a:r>
              <a:rPr lang="en-US" dirty="0"/>
              <a:t>Add mission statement here.</a:t>
            </a:r>
            <a:br>
              <a:rPr lang="en-US" dirty="0"/>
            </a:br>
            <a:r>
              <a:rPr lang="en-CA" sz="2800" dirty="0">
                <a:solidFill>
                  <a:schemeClr val="accent1"/>
                </a:solidFill>
                <a:latin typeface="Gotham Book" pitchFamily="2" charset="0"/>
              </a:rPr>
              <a:t>Lorem ipsum dolor sit </a:t>
            </a:r>
            <a:r>
              <a:rPr lang="en-CA" sz="2800" dirty="0" err="1">
                <a:solidFill>
                  <a:schemeClr val="accent1"/>
                </a:solidFill>
                <a:latin typeface="Gotham Book" pitchFamily="2" charset="0"/>
              </a:rPr>
              <a:t>amet</a:t>
            </a:r>
            <a:r>
              <a:rPr lang="en-CA" sz="2800" dirty="0">
                <a:solidFill>
                  <a:schemeClr val="accent1"/>
                </a:solidFill>
                <a:latin typeface="Gotham Book" pitchFamily="2" charset="0"/>
              </a:rPr>
              <a:t>, </a:t>
            </a:r>
            <a:r>
              <a:rPr lang="en-CA" sz="2800" dirty="0" err="1">
                <a:solidFill>
                  <a:schemeClr val="accent1"/>
                </a:solidFill>
                <a:latin typeface="Gotham Book" pitchFamily="2" charset="0"/>
              </a:rPr>
              <a:t>consectetur</a:t>
            </a:r>
            <a:r>
              <a:rPr lang="en-CA" sz="2800" dirty="0">
                <a:solidFill>
                  <a:schemeClr val="accent1"/>
                </a:solidFill>
                <a:latin typeface="Gotham Book" pitchFamily="2" charset="0"/>
              </a:rPr>
              <a:t> </a:t>
            </a:r>
            <a:r>
              <a:rPr lang="en-CA" sz="2800" dirty="0" err="1">
                <a:solidFill>
                  <a:schemeClr val="accent1"/>
                </a:solidFill>
                <a:latin typeface="Gotham Book" pitchFamily="2" charset="0"/>
              </a:rPr>
              <a:t>adipiscing</a:t>
            </a:r>
            <a:r>
              <a:rPr lang="en-CA" sz="2800" dirty="0">
                <a:solidFill>
                  <a:schemeClr val="accent1"/>
                </a:solidFill>
                <a:latin typeface="Gotham Book" pitchFamily="2" charset="0"/>
              </a:rPr>
              <a:t> </a:t>
            </a:r>
            <a:r>
              <a:rPr lang="en-CA" sz="2800" dirty="0" err="1">
                <a:solidFill>
                  <a:schemeClr val="accent1"/>
                </a:solidFill>
                <a:latin typeface="Gotham Book" pitchFamily="2" charset="0"/>
              </a:rPr>
              <a:t>elit</a:t>
            </a:r>
            <a:r>
              <a:rPr lang="en-CA" sz="2800" dirty="0">
                <a:solidFill>
                  <a:schemeClr val="accent1"/>
                </a:solidFill>
                <a:latin typeface="Gotham Book" pitchFamily="2" charset="0"/>
              </a:rPr>
              <a:t>. Cras </a:t>
            </a:r>
            <a:r>
              <a:rPr lang="en-CA" sz="2800" dirty="0" err="1">
                <a:solidFill>
                  <a:schemeClr val="accent1"/>
                </a:solidFill>
                <a:latin typeface="Gotham Book" pitchFamily="2" charset="0"/>
              </a:rPr>
              <a:t>nisl</a:t>
            </a:r>
            <a:r>
              <a:rPr lang="en-CA" sz="2800" dirty="0">
                <a:solidFill>
                  <a:schemeClr val="accent1"/>
                </a:solidFill>
                <a:latin typeface="Gotham Book" pitchFamily="2" charset="0"/>
              </a:rPr>
              <a:t> </a:t>
            </a:r>
            <a:r>
              <a:rPr lang="en-CA" sz="2800" dirty="0" err="1">
                <a:solidFill>
                  <a:schemeClr val="accent1"/>
                </a:solidFill>
                <a:latin typeface="Gotham Book" pitchFamily="2" charset="0"/>
              </a:rPr>
              <a:t>quam</a:t>
            </a:r>
            <a:r>
              <a:rPr lang="en-CA" sz="2800" dirty="0">
                <a:solidFill>
                  <a:schemeClr val="accent1"/>
                </a:solidFill>
                <a:latin typeface="Gotham Book" pitchFamily="2" charset="0"/>
              </a:rPr>
              <a:t>, </a:t>
            </a:r>
            <a:r>
              <a:rPr lang="en-CA" sz="2800" dirty="0" err="1">
                <a:solidFill>
                  <a:schemeClr val="accent1"/>
                </a:solidFill>
                <a:latin typeface="Gotham Book" pitchFamily="2" charset="0"/>
              </a:rPr>
              <a:t>aliquet</a:t>
            </a:r>
            <a:r>
              <a:rPr lang="en-CA" sz="2800" dirty="0">
                <a:solidFill>
                  <a:schemeClr val="accent1"/>
                </a:solidFill>
                <a:latin typeface="Gotham Book" pitchFamily="2" charset="0"/>
              </a:rPr>
              <a:t> </a:t>
            </a:r>
            <a:r>
              <a:rPr lang="en-CA" sz="2800" dirty="0" err="1">
                <a:solidFill>
                  <a:schemeClr val="accent1"/>
                </a:solidFill>
                <a:latin typeface="Gotham Book" pitchFamily="2" charset="0"/>
              </a:rPr>
              <a:t>eget</a:t>
            </a:r>
            <a:r>
              <a:rPr lang="en-CA" sz="2800" dirty="0">
                <a:solidFill>
                  <a:schemeClr val="accent1"/>
                </a:solidFill>
                <a:latin typeface="Gotham Book" pitchFamily="2" charset="0"/>
              </a:rPr>
              <a:t> </a:t>
            </a:r>
            <a:r>
              <a:rPr lang="en-CA" sz="2800" dirty="0" err="1">
                <a:solidFill>
                  <a:schemeClr val="accent1"/>
                </a:solidFill>
                <a:latin typeface="Gotham Book" pitchFamily="2" charset="0"/>
              </a:rPr>
              <a:t>nunc</a:t>
            </a:r>
            <a:r>
              <a:rPr lang="en-CA" sz="2800" dirty="0">
                <a:solidFill>
                  <a:schemeClr val="accent1"/>
                </a:solidFill>
                <a:latin typeface="Gotham Book" pitchFamily="2" charset="0"/>
              </a:rPr>
              <a:t> </a:t>
            </a:r>
            <a:r>
              <a:rPr lang="en-CA" sz="2800" dirty="0" err="1">
                <a:solidFill>
                  <a:schemeClr val="accent1"/>
                </a:solidFill>
                <a:latin typeface="Gotham Book" pitchFamily="2" charset="0"/>
              </a:rPr>
              <a:t>eu</a:t>
            </a:r>
            <a:r>
              <a:rPr lang="en-CA" sz="2800" dirty="0">
                <a:solidFill>
                  <a:schemeClr val="accent1"/>
                </a:solidFill>
                <a:latin typeface="Gotham Book" pitchFamily="2" charset="0"/>
              </a:rPr>
              <a:t>, </a:t>
            </a:r>
            <a:r>
              <a:rPr lang="en-CA" sz="2800" dirty="0" err="1">
                <a:solidFill>
                  <a:schemeClr val="accent1"/>
                </a:solidFill>
                <a:latin typeface="Gotham Book" pitchFamily="2" charset="0"/>
              </a:rPr>
              <a:t>dignissim</a:t>
            </a:r>
            <a:r>
              <a:rPr lang="en-CA" sz="2800" dirty="0">
                <a:solidFill>
                  <a:schemeClr val="accent1"/>
                </a:solidFill>
                <a:latin typeface="Gotham Book" pitchFamily="2" charset="0"/>
              </a:rPr>
              <a:t> pulvinar ipsum. In </a:t>
            </a:r>
            <a:r>
              <a:rPr lang="en-CA" sz="2800" dirty="0" err="1">
                <a:solidFill>
                  <a:schemeClr val="accent1"/>
                </a:solidFill>
                <a:latin typeface="Gotham Book" pitchFamily="2" charset="0"/>
              </a:rPr>
              <a:t>justo</a:t>
            </a:r>
            <a:r>
              <a:rPr lang="en-CA" sz="2800" dirty="0">
                <a:solidFill>
                  <a:schemeClr val="accent1"/>
                </a:solidFill>
                <a:latin typeface="Gotham Book" pitchFamily="2" charset="0"/>
              </a:rPr>
              <a:t> </a:t>
            </a:r>
            <a:r>
              <a:rPr lang="en-CA" sz="2800" dirty="0" err="1">
                <a:solidFill>
                  <a:schemeClr val="accent1"/>
                </a:solidFill>
                <a:latin typeface="Gotham Book" pitchFamily="2" charset="0"/>
              </a:rPr>
              <a:t>dolora</a:t>
            </a:r>
            <a:r>
              <a:rPr lang="en-CA" sz="2800" dirty="0">
                <a:solidFill>
                  <a:schemeClr val="accent1"/>
                </a:solidFill>
                <a:latin typeface="Gotham Book" pitchFamily="2" charset="0"/>
              </a:rPr>
              <a:t>, </a:t>
            </a:r>
            <a:r>
              <a:rPr lang="en-CA" sz="2800" dirty="0" err="1">
                <a:solidFill>
                  <a:schemeClr val="accent1"/>
                </a:solidFill>
                <a:latin typeface="Gotham Book" pitchFamily="2" charset="0"/>
              </a:rPr>
              <a:t>molestie</a:t>
            </a:r>
            <a:r>
              <a:rPr lang="en-CA" sz="2800" dirty="0">
                <a:solidFill>
                  <a:schemeClr val="accent1"/>
                </a:solidFill>
                <a:latin typeface="Gotham Book" pitchFamily="2" charset="0"/>
              </a:rPr>
              <a:t> </a:t>
            </a:r>
            <a:r>
              <a:rPr lang="en-CA" sz="2800" dirty="0" err="1">
                <a:solidFill>
                  <a:schemeClr val="accent1"/>
                </a:solidFill>
                <a:latin typeface="Gotham Book" pitchFamily="2" charset="0"/>
              </a:rPr>
              <a:t>eget</a:t>
            </a:r>
            <a:r>
              <a:rPr lang="en-CA" sz="2800" dirty="0">
                <a:solidFill>
                  <a:schemeClr val="accent1"/>
                </a:solidFill>
                <a:latin typeface="Gotham Book" pitchFamily="2" charset="0"/>
              </a:rPr>
              <a:t> </a:t>
            </a:r>
            <a:r>
              <a:rPr lang="en-CA" sz="2800" dirty="0" err="1">
                <a:solidFill>
                  <a:schemeClr val="accent1"/>
                </a:solidFill>
                <a:latin typeface="Gotham Book" pitchFamily="2" charset="0"/>
              </a:rPr>
              <a:t>erat</a:t>
            </a:r>
            <a:r>
              <a:rPr lang="en-CA" sz="2800" dirty="0">
                <a:solidFill>
                  <a:schemeClr val="accent1"/>
                </a:solidFill>
                <a:latin typeface="Gotham Book" pitchFamily="2" charset="0"/>
              </a:rPr>
              <a:t>.</a:t>
            </a:r>
            <a:endParaRPr lang="en-CA" dirty="0"/>
          </a:p>
        </p:txBody>
      </p:sp>
    </p:spTree>
    <p:extLst>
      <p:ext uri="{BB962C8B-B14F-4D97-AF65-F5344CB8AC3E}">
        <p14:creationId xmlns:p14="http://schemas.microsoft.com/office/powerpoint/2010/main" val="515655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lient and Postmedia Relationship 1">
    <p:spTree>
      <p:nvGrpSpPr>
        <p:cNvPr id="1" name=""/>
        <p:cNvGrpSpPr/>
        <p:nvPr/>
      </p:nvGrpSpPr>
      <p:grpSpPr>
        <a:xfrm>
          <a:off x="0" y="0"/>
          <a:ext cx="0" cy="0"/>
          <a:chOff x="0" y="0"/>
          <a:chExt cx="0" cy="0"/>
        </a:xfrm>
      </p:grpSpPr>
      <p:pic>
        <p:nvPicPr>
          <p:cNvPr id="3466" name="Graphic 3465">
            <a:extLst>
              <a:ext uri="{FF2B5EF4-FFF2-40B4-BE49-F238E27FC236}">
                <a16:creationId xmlns:a16="http://schemas.microsoft.com/office/drawing/2014/main" id="{C39E4979-6D2F-2948-98E3-75368119009A}"/>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497" r="36426" b="-2746"/>
          <a:stretch/>
        </p:blipFill>
        <p:spPr>
          <a:xfrm>
            <a:off x="6559258" y="0"/>
            <a:ext cx="5632742" cy="6492873"/>
          </a:xfrm>
          <a:prstGeom prst="rect">
            <a:avLst/>
          </a:prstGeom>
        </p:spPr>
      </p:pic>
      <p:sp>
        <p:nvSpPr>
          <p:cNvPr id="9" name="Box 1">
            <a:extLst>
              <a:ext uri="{FF2B5EF4-FFF2-40B4-BE49-F238E27FC236}">
                <a16:creationId xmlns:a16="http://schemas.microsoft.com/office/drawing/2014/main" id="{F29CC00C-70AB-9142-8686-3D55A158E8FD}"/>
              </a:ext>
            </a:extLst>
          </p:cNvPr>
          <p:cNvSpPr/>
          <p:nvPr/>
        </p:nvSpPr>
        <p:spPr>
          <a:xfrm rot="10800000">
            <a:off x="-8" y="1536064"/>
            <a:ext cx="11734474" cy="4474207"/>
          </a:xfrm>
          <a:prstGeom prst="round2SameRect">
            <a:avLst>
              <a:gd name="adj1" fmla="val 0"/>
              <a:gd name="adj2" fmla="val 0"/>
            </a:avLst>
          </a:prstGeom>
          <a:solidFill>
            <a:schemeClr val="bg1"/>
          </a:solidFill>
          <a:ln>
            <a:noFill/>
          </a:ln>
          <a:effectLst>
            <a:outerShdw blurRad="211608" sx="101000" sy="101000" algn="ctr" rotWithShape="0">
              <a:prstClr val="black">
                <a:alpha val="8396"/>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lumMod val="75000"/>
                </a:srgbClr>
              </a:solidFill>
              <a:effectLst/>
              <a:uLnTx/>
              <a:uFillTx/>
              <a:latin typeface="Arial" panose="020B0604020202020204" pitchFamily="34" charset="0"/>
              <a:ea typeface="+mn-ea"/>
              <a:cs typeface="Arial" panose="020B0604020202020204" pitchFamily="34" charset="0"/>
            </a:endParaRPr>
          </a:p>
        </p:txBody>
      </p:sp>
      <p:sp>
        <p:nvSpPr>
          <p:cNvPr id="35" name="TextBox 34">
            <a:extLst>
              <a:ext uri="{FF2B5EF4-FFF2-40B4-BE49-F238E27FC236}">
                <a16:creationId xmlns:a16="http://schemas.microsoft.com/office/drawing/2014/main" id="{4E3C3DBF-01C2-B34E-9EBC-1391D83A642A}"/>
              </a:ext>
            </a:extLst>
          </p:cNvPr>
          <p:cNvSpPr txBox="1"/>
          <p:nvPr userDrawn="1"/>
        </p:nvSpPr>
        <p:spPr>
          <a:xfrm>
            <a:off x="923600" y="2395547"/>
            <a:ext cx="6468512" cy="523220"/>
          </a:xfrm>
          <a:prstGeom prst="rect">
            <a:avLst/>
          </a:prstGeom>
          <a:noFill/>
        </p:spPr>
        <p:txBody>
          <a:bodyPr wrap="square" rtlCol="0">
            <a:spAutoFit/>
          </a:bodyPr>
          <a:lstStyle/>
          <a:p>
            <a:r>
              <a:rPr lang="en-CA" sz="2800" b="1" dirty="0">
                <a:solidFill>
                  <a:schemeClr val="accent1"/>
                </a:solidFill>
                <a:latin typeface="Arial" panose="020B0604020202020204" pitchFamily="34" charset="0"/>
                <a:cs typeface="Arial" panose="020B0604020202020204" pitchFamily="34" charset="0"/>
              </a:rPr>
              <a:t>Empowering you to reach your goals</a:t>
            </a:r>
          </a:p>
        </p:txBody>
      </p:sp>
      <p:sp>
        <p:nvSpPr>
          <p:cNvPr id="21" name="Rounded Rectangle 20">
            <a:extLst>
              <a:ext uri="{FF2B5EF4-FFF2-40B4-BE49-F238E27FC236}">
                <a16:creationId xmlns:a16="http://schemas.microsoft.com/office/drawing/2014/main" id="{557EAB0D-AC80-7A41-8AE2-7C8607FF070B}"/>
              </a:ext>
            </a:extLst>
          </p:cNvPr>
          <p:cNvSpPr/>
          <p:nvPr/>
        </p:nvSpPr>
        <p:spPr>
          <a:xfrm>
            <a:off x="934753" y="895342"/>
            <a:ext cx="5662233" cy="1267460"/>
          </a:xfrm>
          <a:prstGeom prst="roundRect">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Arial" panose="020B0604020202020204" pitchFamily="34" charset="0"/>
              <a:cs typeface="Arial" panose="020B0604020202020204" pitchFamily="34" charset="0"/>
            </a:endParaRPr>
          </a:p>
        </p:txBody>
      </p:sp>
      <p:sp>
        <p:nvSpPr>
          <p:cNvPr id="103" name="Text Placeholder 23">
            <a:extLst>
              <a:ext uri="{FF2B5EF4-FFF2-40B4-BE49-F238E27FC236}">
                <a16:creationId xmlns:a16="http://schemas.microsoft.com/office/drawing/2014/main" id="{0A36BF19-F241-364E-AED6-720634740ADF}"/>
              </a:ext>
            </a:extLst>
          </p:cNvPr>
          <p:cNvSpPr>
            <a:spLocks noGrp="1"/>
          </p:cNvSpPr>
          <p:nvPr>
            <p:ph type="body" sz="quarter" idx="28" hasCustomPrompt="1"/>
          </p:nvPr>
        </p:nvSpPr>
        <p:spPr>
          <a:xfrm>
            <a:off x="923600" y="3099072"/>
            <a:ext cx="2867471" cy="2557221"/>
          </a:xfrm>
        </p:spPr>
        <p:txBody>
          <a:bodyPr anchor="ctr">
            <a:normAutofit/>
          </a:bodyPr>
          <a:lstStyle>
            <a:lvl1pPr algn="l">
              <a:lnSpc>
                <a:spcPct val="100000"/>
              </a:lnSpc>
              <a:defRPr sz="2400" b="0" i="0" baseline="0">
                <a:solidFill>
                  <a:schemeClr val="accent1"/>
                </a:solidFill>
                <a:latin typeface="Arial" panose="020B0604020202020204" pitchFamily="34" charset="0"/>
                <a:cs typeface="Arial" panose="020B0604020202020204" pitchFamily="34" charset="0"/>
              </a:defRPr>
            </a:lvl1pPr>
            <a:lvl2pPr algn="ctr">
              <a:lnSpc>
                <a:spcPct val="100000"/>
              </a:lnSpc>
              <a:defRPr sz="1200" b="0" i="0">
                <a:solidFill>
                  <a:schemeClr val="accent1"/>
                </a:solidFill>
                <a:latin typeface="Gotham Book" pitchFamily="2" charset="0"/>
              </a:defRPr>
            </a:lvl2pPr>
            <a:lvl3pPr marL="0" indent="0" algn="ctr">
              <a:lnSpc>
                <a:spcPct val="100000"/>
              </a:lnSpc>
              <a:buNone/>
              <a:defRPr sz="1200" b="0" i="0">
                <a:solidFill>
                  <a:schemeClr val="accent1"/>
                </a:solidFill>
                <a:latin typeface="Gotham Book" pitchFamily="2" charset="0"/>
              </a:defRPr>
            </a:lvl3pPr>
            <a:lvl4pPr marL="7938" indent="0" algn="ctr">
              <a:lnSpc>
                <a:spcPct val="100000"/>
              </a:lnSpc>
              <a:buNone/>
              <a:tabLst>
                <a:tab pos="620713" algn="l"/>
              </a:tabLst>
              <a:defRPr sz="1200" b="0" i="0">
                <a:solidFill>
                  <a:schemeClr val="accent1"/>
                </a:solidFill>
                <a:latin typeface="Gotham Book" pitchFamily="2" charset="0"/>
              </a:defRPr>
            </a:lvl4pPr>
            <a:lvl5pPr marL="7938" indent="0" algn="ctr">
              <a:lnSpc>
                <a:spcPct val="100000"/>
              </a:lnSpc>
              <a:buNone/>
              <a:tabLst>
                <a:tab pos="620713" algn="l"/>
              </a:tabLst>
              <a:defRPr sz="1200" b="0" i="0">
                <a:solidFill>
                  <a:schemeClr val="accent1"/>
                </a:solidFill>
                <a:latin typeface="Gotham Book" pitchFamily="2" charset="0"/>
              </a:defRPr>
            </a:lvl5pPr>
            <a:lvl7pPr marL="7938" indent="0" algn="ctr">
              <a:lnSpc>
                <a:spcPct val="100000"/>
              </a:lnSpc>
              <a:buNone/>
              <a:tabLst/>
              <a:defRPr sz="1200" b="0" i="0">
                <a:solidFill>
                  <a:schemeClr val="accent1"/>
                </a:solidFill>
                <a:latin typeface="Gotham Book" pitchFamily="2" charset="0"/>
              </a:defRPr>
            </a:lvl7pPr>
            <a:lvl9pPr marL="7938" indent="0" algn="ctr">
              <a:lnSpc>
                <a:spcPct val="100000"/>
              </a:lnSpc>
              <a:buNone/>
              <a:tabLst/>
              <a:defRPr sz="1200" b="0" i="0">
                <a:solidFill>
                  <a:schemeClr val="accent1"/>
                </a:solidFill>
                <a:latin typeface="Gotham Book" pitchFamily="2" charset="0"/>
              </a:defRPr>
            </a:lvl9pPr>
          </a:lstStyle>
          <a:p>
            <a:pPr lvl="0"/>
            <a:r>
              <a:rPr lang="en-US"/>
              <a:t>Add a description: </a:t>
            </a:r>
            <a:r>
              <a:rPr lang="en-CA" sz="2400">
                <a:latin typeface="Gotham Book" pitchFamily="2" charset="0"/>
              </a:rPr>
              <a:t>Lorem ipsum dolor sit </a:t>
            </a:r>
            <a:r>
              <a:rPr lang="en-CA" sz="2400" err="1">
                <a:latin typeface="Gotham Book" pitchFamily="2" charset="0"/>
              </a:rPr>
              <a:t>amet</a:t>
            </a:r>
            <a:r>
              <a:rPr lang="en-CA" sz="2400">
                <a:latin typeface="Gotham Book" pitchFamily="2" charset="0"/>
              </a:rPr>
              <a:t>, </a:t>
            </a:r>
            <a:r>
              <a:rPr lang="en-CA" sz="2400" err="1">
                <a:latin typeface="Gotham Book" pitchFamily="2" charset="0"/>
              </a:rPr>
              <a:t>consectetur</a:t>
            </a:r>
            <a:r>
              <a:rPr lang="en-CA" sz="2400">
                <a:latin typeface="Gotham Book" pitchFamily="2" charset="0"/>
              </a:rPr>
              <a:t> </a:t>
            </a:r>
            <a:r>
              <a:rPr lang="en-CA" sz="2400" err="1">
                <a:latin typeface="Gotham Book" pitchFamily="2" charset="0"/>
              </a:rPr>
              <a:t>adipiscing</a:t>
            </a:r>
            <a:r>
              <a:rPr lang="en-CA" sz="2400">
                <a:latin typeface="Gotham Book" pitchFamily="2" charset="0"/>
              </a:rPr>
              <a:t> </a:t>
            </a:r>
            <a:r>
              <a:rPr lang="en-CA" sz="2400" err="1">
                <a:latin typeface="Gotham Book" pitchFamily="2" charset="0"/>
              </a:rPr>
              <a:t>elit</a:t>
            </a:r>
            <a:r>
              <a:rPr lang="en-CA" sz="2400">
                <a:latin typeface="Gotham Book" pitchFamily="2" charset="0"/>
              </a:rPr>
              <a:t>.</a:t>
            </a:r>
            <a:endParaRPr lang="en-CA"/>
          </a:p>
        </p:txBody>
      </p:sp>
      <p:sp>
        <p:nvSpPr>
          <p:cNvPr id="104" name="Text Placeholder 23">
            <a:extLst>
              <a:ext uri="{FF2B5EF4-FFF2-40B4-BE49-F238E27FC236}">
                <a16:creationId xmlns:a16="http://schemas.microsoft.com/office/drawing/2014/main" id="{0D8448EF-937B-214E-9289-399A27629DF4}"/>
              </a:ext>
            </a:extLst>
          </p:cNvPr>
          <p:cNvSpPr>
            <a:spLocks noGrp="1"/>
          </p:cNvSpPr>
          <p:nvPr>
            <p:ph type="body" sz="quarter" idx="29" hasCustomPrompt="1"/>
          </p:nvPr>
        </p:nvSpPr>
        <p:spPr>
          <a:xfrm>
            <a:off x="7925185" y="3099072"/>
            <a:ext cx="2867471" cy="2557221"/>
          </a:xfrm>
        </p:spPr>
        <p:txBody>
          <a:bodyPr anchor="ctr">
            <a:normAutofit/>
          </a:bodyPr>
          <a:lstStyle>
            <a:lvl1pPr algn="l">
              <a:lnSpc>
                <a:spcPct val="100000"/>
              </a:lnSpc>
              <a:defRPr sz="2400" b="0" i="0">
                <a:solidFill>
                  <a:schemeClr val="accent1"/>
                </a:solidFill>
                <a:latin typeface="Arial" panose="020B0604020202020204" pitchFamily="34" charset="0"/>
                <a:cs typeface="Arial" panose="020B0604020202020204" pitchFamily="34" charset="0"/>
              </a:defRPr>
            </a:lvl1pPr>
            <a:lvl2pPr algn="ctr">
              <a:lnSpc>
                <a:spcPct val="100000"/>
              </a:lnSpc>
              <a:defRPr sz="1200" b="0" i="0">
                <a:solidFill>
                  <a:schemeClr val="accent1"/>
                </a:solidFill>
                <a:latin typeface="Gotham Book" pitchFamily="2" charset="0"/>
              </a:defRPr>
            </a:lvl2pPr>
            <a:lvl3pPr marL="0" indent="0" algn="ctr">
              <a:lnSpc>
                <a:spcPct val="100000"/>
              </a:lnSpc>
              <a:buNone/>
              <a:defRPr sz="1200" b="0" i="0">
                <a:solidFill>
                  <a:schemeClr val="accent1"/>
                </a:solidFill>
                <a:latin typeface="Gotham Book" pitchFamily="2" charset="0"/>
              </a:defRPr>
            </a:lvl3pPr>
            <a:lvl4pPr marL="7938" indent="0" algn="ctr">
              <a:lnSpc>
                <a:spcPct val="100000"/>
              </a:lnSpc>
              <a:buNone/>
              <a:tabLst>
                <a:tab pos="620713" algn="l"/>
              </a:tabLst>
              <a:defRPr sz="1200" b="0" i="0">
                <a:solidFill>
                  <a:schemeClr val="accent1"/>
                </a:solidFill>
                <a:latin typeface="Gotham Book" pitchFamily="2" charset="0"/>
              </a:defRPr>
            </a:lvl4pPr>
            <a:lvl5pPr marL="7938" indent="0" algn="ctr">
              <a:lnSpc>
                <a:spcPct val="100000"/>
              </a:lnSpc>
              <a:buNone/>
              <a:tabLst>
                <a:tab pos="620713" algn="l"/>
              </a:tabLst>
              <a:defRPr sz="1200" b="0" i="0">
                <a:solidFill>
                  <a:schemeClr val="accent1"/>
                </a:solidFill>
                <a:latin typeface="Gotham Book" pitchFamily="2" charset="0"/>
              </a:defRPr>
            </a:lvl5pPr>
            <a:lvl7pPr marL="7938" indent="0" algn="ctr">
              <a:lnSpc>
                <a:spcPct val="100000"/>
              </a:lnSpc>
              <a:buNone/>
              <a:tabLst/>
              <a:defRPr sz="1200" b="0" i="0">
                <a:solidFill>
                  <a:schemeClr val="accent1"/>
                </a:solidFill>
                <a:latin typeface="Gotham Book" pitchFamily="2" charset="0"/>
              </a:defRPr>
            </a:lvl7pPr>
            <a:lvl9pPr marL="7938" indent="0" algn="ctr">
              <a:lnSpc>
                <a:spcPct val="100000"/>
              </a:lnSpc>
              <a:buNone/>
              <a:tabLst/>
              <a:defRPr sz="1200" b="0" i="0">
                <a:solidFill>
                  <a:schemeClr val="accent1"/>
                </a:solidFill>
                <a:latin typeface="Gotham Book" pitchFamily="2" charset="0"/>
              </a:defRPr>
            </a:lvl9pPr>
          </a:lstStyle>
          <a:p>
            <a:pPr lvl="0"/>
            <a:r>
              <a:rPr lang="en-US"/>
              <a:t>Add a description</a:t>
            </a:r>
            <a:r>
              <a:rPr lang="en-CA"/>
              <a:t>: </a:t>
            </a:r>
            <a:r>
              <a:rPr lang="en-CA" sz="2400">
                <a:latin typeface="Gotham Book" pitchFamily="2" charset="0"/>
              </a:rPr>
              <a:t>Lorem ipsum dolor sit </a:t>
            </a:r>
            <a:r>
              <a:rPr lang="en-CA" sz="2400" err="1">
                <a:latin typeface="Gotham Book" pitchFamily="2" charset="0"/>
              </a:rPr>
              <a:t>amet</a:t>
            </a:r>
            <a:r>
              <a:rPr lang="en-CA" sz="2400">
                <a:latin typeface="Gotham Book" pitchFamily="2" charset="0"/>
              </a:rPr>
              <a:t>, </a:t>
            </a:r>
            <a:r>
              <a:rPr lang="en-CA" sz="2400" err="1">
                <a:latin typeface="Gotham Book" pitchFamily="2" charset="0"/>
              </a:rPr>
              <a:t>consectetur</a:t>
            </a:r>
            <a:r>
              <a:rPr lang="en-CA" sz="2400">
                <a:latin typeface="Gotham Book" pitchFamily="2" charset="0"/>
              </a:rPr>
              <a:t> </a:t>
            </a:r>
            <a:r>
              <a:rPr lang="en-CA" sz="2400" err="1">
                <a:latin typeface="Gotham Book" pitchFamily="2" charset="0"/>
              </a:rPr>
              <a:t>adipiscing</a:t>
            </a:r>
            <a:r>
              <a:rPr lang="en-CA" sz="2400">
                <a:latin typeface="Gotham Book" pitchFamily="2" charset="0"/>
              </a:rPr>
              <a:t> </a:t>
            </a:r>
            <a:r>
              <a:rPr lang="en-CA" sz="2400" err="1">
                <a:latin typeface="Gotham Book" pitchFamily="2" charset="0"/>
              </a:rPr>
              <a:t>elit</a:t>
            </a:r>
            <a:r>
              <a:rPr lang="en-CA" sz="2400">
                <a:latin typeface="Gotham Book" pitchFamily="2" charset="0"/>
              </a:rPr>
              <a:t>.</a:t>
            </a:r>
            <a:r>
              <a:rPr lang="en-US"/>
              <a:t> </a:t>
            </a:r>
            <a:endParaRPr lang="en-CA"/>
          </a:p>
        </p:txBody>
      </p:sp>
      <p:sp>
        <p:nvSpPr>
          <p:cNvPr id="105" name="Text Placeholder 23">
            <a:extLst>
              <a:ext uri="{FF2B5EF4-FFF2-40B4-BE49-F238E27FC236}">
                <a16:creationId xmlns:a16="http://schemas.microsoft.com/office/drawing/2014/main" id="{DF36F248-55D5-134D-9EC7-30E25C502D39}"/>
              </a:ext>
            </a:extLst>
          </p:cNvPr>
          <p:cNvSpPr>
            <a:spLocks noGrp="1"/>
          </p:cNvSpPr>
          <p:nvPr>
            <p:ph type="body" sz="quarter" idx="30" hasCustomPrompt="1"/>
          </p:nvPr>
        </p:nvSpPr>
        <p:spPr>
          <a:xfrm>
            <a:off x="4424393" y="3099072"/>
            <a:ext cx="2867471" cy="2557221"/>
          </a:xfrm>
        </p:spPr>
        <p:txBody>
          <a:bodyPr anchor="ctr">
            <a:normAutofit/>
          </a:bodyPr>
          <a:lstStyle>
            <a:lvl1pPr algn="l">
              <a:lnSpc>
                <a:spcPct val="100000"/>
              </a:lnSpc>
              <a:defRPr sz="2400" b="0" i="0" baseline="0">
                <a:solidFill>
                  <a:schemeClr val="accent1"/>
                </a:solidFill>
                <a:latin typeface="Arial" panose="020B0604020202020204" pitchFamily="34" charset="0"/>
                <a:cs typeface="Arial" panose="020B0604020202020204" pitchFamily="34" charset="0"/>
              </a:defRPr>
            </a:lvl1pPr>
            <a:lvl2pPr algn="ctr">
              <a:lnSpc>
                <a:spcPct val="100000"/>
              </a:lnSpc>
              <a:defRPr sz="1200" b="0" i="0">
                <a:solidFill>
                  <a:schemeClr val="accent1"/>
                </a:solidFill>
                <a:latin typeface="Gotham Book" pitchFamily="2" charset="0"/>
              </a:defRPr>
            </a:lvl2pPr>
            <a:lvl3pPr marL="0" indent="0" algn="ctr">
              <a:lnSpc>
                <a:spcPct val="100000"/>
              </a:lnSpc>
              <a:buNone/>
              <a:defRPr sz="1200" b="0" i="0">
                <a:solidFill>
                  <a:schemeClr val="accent1"/>
                </a:solidFill>
                <a:latin typeface="Gotham Book" pitchFamily="2" charset="0"/>
              </a:defRPr>
            </a:lvl3pPr>
            <a:lvl4pPr marL="7938" indent="0" algn="ctr">
              <a:lnSpc>
                <a:spcPct val="100000"/>
              </a:lnSpc>
              <a:buNone/>
              <a:tabLst>
                <a:tab pos="620713" algn="l"/>
              </a:tabLst>
              <a:defRPr sz="1200" b="0" i="0">
                <a:solidFill>
                  <a:schemeClr val="accent1"/>
                </a:solidFill>
                <a:latin typeface="Gotham Book" pitchFamily="2" charset="0"/>
              </a:defRPr>
            </a:lvl4pPr>
            <a:lvl5pPr marL="7938" indent="0" algn="ctr">
              <a:lnSpc>
                <a:spcPct val="100000"/>
              </a:lnSpc>
              <a:buNone/>
              <a:tabLst>
                <a:tab pos="620713" algn="l"/>
              </a:tabLst>
              <a:defRPr sz="1200" b="0" i="0">
                <a:solidFill>
                  <a:schemeClr val="accent1"/>
                </a:solidFill>
                <a:latin typeface="Gotham Book" pitchFamily="2" charset="0"/>
              </a:defRPr>
            </a:lvl5pPr>
            <a:lvl7pPr marL="7938" indent="0" algn="ctr">
              <a:lnSpc>
                <a:spcPct val="100000"/>
              </a:lnSpc>
              <a:buNone/>
              <a:tabLst/>
              <a:defRPr sz="1200" b="0" i="0">
                <a:solidFill>
                  <a:schemeClr val="accent1"/>
                </a:solidFill>
                <a:latin typeface="Gotham Book" pitchFamily="2" charset="0"/>
              </a:defRPr>
            </a:lvl7pPr>
            <a:lvl9pPr marL="7938" indent="0" algn="ctr">
              <a:lnSpc>
                <a:spcPct val="100000"/>
              </a:lnSpc>
              <a:buNone/>
              <a:tabLst/>
              <a:defRPr sz="1200" b="0" i="0">
                <a:solidFill>
                  <a:schemeClr val="accent1"/>
                </a:solidFill>
                <a:latin typeface="Gotham Book" pitchFamily="2" charset="0"/>
              </a:defRPr>
            </a:lvl9pPr>
          </a:lstStyle>
          <a:p>
            <a:pPr lvl="0"/>
            <a:r>
              <a:rPr lang="en-US"/>
              <a:t>Add a description: </a:t>
            </a:r>
            <a:r>
              <a:rPr lang="en-CA" sz="2400">
                <a:latin typeface="Gotham Book" pitchFamily="2" charset="0"/>
              </a:rPr>
              <a:t>Lorem ipsum dolor sit </a:t>
            </a:r>
            <a:r>
              <a:rPr lang="en-CA" sz="2400" err="1">
                <a:latin typeface="Gotham Book" pitchFamily="2" charset="0"/>
              </a:rPr>
              <a:t>amet</a:t>
            </a:r>
            <a:r>
              <a:rPr lang="en-CA" sz="2400">
                <a:latin typeface="Gotham Book" pitchFamily="2" charset="0"/>
              </a:rPr>
              <a:t>, </a:t>
            </a:r>
            <a:r>
              <a:rPr lang="en-CA" sz="2400" err="1">
                <a:latin typeface="Gotham Book" pitchFamily="2" charset="0"/>
              </a:rPr>
              <a:t>consectetur</a:t>
            </a:r>
            <a:r>
              <a:rPr lang="en-CA" sz="2400">
                <a:latin typeface="Gotham Book" pitchFamily="2" charset="0"/>
              </a:rPr>
              <a:t> </a:t>
            </a:r>
            <a:r>
              <a:rPr lang="en-CA" sz="2400" err="1">
                <a:latin typeface="Gotham Book" pitchFamily="2" charset="0"/>
              </a:rPr>
              <a:t>adipiscing</a:t>
            </a:r>
            <a:r>
              <a:rPr lang="en-CA" sz="2400">
                <a:latin typeface="Gotham Book" pitchFamily="2" charset="0"/>
              </a:rPr>
              <a:t> </a:t>
            </a:r>
            <a:r>
              <a:rPr lang="en-CA" sz="2400" err="1">
                <a:latin typeface="Gotham Book" pitchFamily="2" charset="0"/>
              </a:rPr>
              <a:t>elit</a:t>
            </a:r>
            <a:r>
              <a:rPr lang="en-CA" sz="2400">
                <a:latin typeface="Gotham Book" pitchFamily="2" charset="0"/>
              </a:rPr>
              <a:t>.</a:t>
            </a:r>
            <a:r>
              <a:rPr lang="en-US"/>
              <a:t> </a:t>
            </a:r>
            <a:endParaRPr lang="en-CA"/>
          </a:p>
        </p:txBody>
      </p:sp>
      <p:sp>
        <p:nvSpPr>
          <p:cNvPr id="113" name="Content Placeholder 112">
            <a:extLst>
              <a:ext uri="{FF2B5EF4-FFF2-40B4-BE49-F238E27FC236}">
                <a16:creationId xmlns:a16="http://schemas.microsoft.com/office/drawing/2014/main" id="{EBB2F057-CD05-A14B-BB64-82A90FE0CE04}"/>
              </a:ext>
            </a:extLst>
          </p:cNvPr>
          <p:cNvSpPr>
            <a:spLocks noGrp="1"/>
          </p:cNvSpPr>
          <p:nvPr>
            <p:ph sz="quarter" idx="37" hasCustomPrompt="1"/>
          </p:nvPr>
        </p:nvSpPr>
        <p:spPr>
          <a:xfrm>
            <a:off x="1005286" y="930704"/>
            <a:ext cx="5521166" cy="1196736"/>
          </a:xfrm>
        </p:spPr>
        <p:txBody>
          <a:bodyPr anchor="ctr"/>
          <a:lstStyle>
            <a:lvl1pPr algn="ctr">
              <a:defRPr>
                <a:latin typeface="Arial" panose="020B0604020202020204" pitchFamily="34" charset="0"/>
                <a:cs typeface="Arial" panose="020B0604020202020204" pitchFamily="34" charset="0"/>
              </a:defRPr>
            </a:lvl1pPr>
          </a:lstStyle>
          <a:p>
            <a:pPr lvl="0"/>
            <a:r>
              <a:rPr lang="en-US"/>
              <a:t>Insert client logo</a:t>
            </a:r>
            <a:endParaRPr lang="en-CA"/>
          </a:p>
        </p:txBody>
      </p:sp>
      <p:cxnSp>
        <p:nvCxnSpPr>
          <p:cNvPr id="56" name="Straight Connector 55">
            <a:extLst>
              <a:ext uri="{FF2B5EF4-FFF2-40B4-BE49-F238E27FC236}">
                <a16:creationId xmlns:a16="http://schemas.microsoft.com/office/drawing/2014/main" id="{C3B6CDF0-BBE9-B845-BC76-4373F7443866}"/>
              </a:ext>
            </a:extLst>
          </p:cNvPr>
          <p:cNvCxnSpPr>
            <a:cxnSpLocks/>
          </p:cNvCxnSpPr>
          <p:nvPr userDrawn="1"/>
        </p:nvCxnSpPr>
        <p:spPr>
          <a:xfrm flipV="1">
            <a:off x="7608525" y="3262198"/>
            <a:ext cx="0" cy="2394096"/>
          </a:xfrm>
          <a:prstGeom prst="line">
            <a:avLst/>
          </a:prstGeom>
          <a:noFill/>
          <a:ln w="6350">
            <a:solidFill>
              <a:schemeClr val="accent1">
                <a:alpha val="20000"/>
              </a:schemeClr>
            </a:solidFill>
          </a:ln>
        </p:spPr>
        <p:style>
          <a:lnRef idx="1">
            <a:schemeClr val="accent1"/>
          </a:lnRef>
          <a:fillRef idx="3">
            <a:schemeClr val="accent1"/>
          </a:fillRef>
          <a:effectRef idx="2">
            <a:schemeClr val="accent1"/>
          </a:effectRef>
          <a:fontRef idx="minor">
            <a:schemeClr val="lt1"/>
          </a:fontRef>
        </p:style>
      </p:cxnSp>
      <p:cxnSp>
        <p:nvCxnSpPr>
          <p:cNvPr id="57" name="Straight Connector 56">
            <a:extLst>
              <a:ext uri="{FF2B5EF4-FFF2-40B4-BE49-F238E27FC236}">
                <a16:creationId xmlns:a16="http://schemas.microsoft.com/office/drawing/2014/main" id="{B1987A3A-BB6E-9040-8385-BE6D6BC4C731}"/>
              </a:ext>
            </a:extLst>
          </p:cNvPr>
          <p:cNvCxnSpPr>
            <a:cxnSpLocks/>
          </p:cNvCxnSpPr>
          <p:nvPr userDrawn="1"/>
        </p:nvCxnSpPr>
        <p:spPr>
          <a:xfrm flipV="1">
            <a:off x="4107732" y="3262198"/>
            <a:ext cx="0" cy="2394096"/>
          </a:xfrm>
          <a:prstGeom prst="line">
            <a:avLst/>
          </a:prstGeom>
          <a:noFill/>
          <a:ln w="6350">
            <a:solidFill>
              <a:schemeClr val="accent1">
                <a:alpha val="20000"/>
              </a:schemeClr>
            </a:solidFill>
          </a:ln>
        </p:spPr>
        <p:style>
          <a:lnRef idx="1">
            <a:schemeClr val="accent1"/>
          </a:lnRef>
          <a:fillRef idx="3">
            <a:schemeClr val="accent1"/>
          </a:fillRef>
          <a:effectRef idx="2">
            <a:schemeClr val="accent1"/>
          </a:effectRef>
          <a:fontRef idx="minor">
            <a:schemeClr val="lt1"/>
          </a:fontRef>
        </p:style>
      </p:cxnSp>
      <p:sp>
        <p:nvSpPr>
          <p:cNvPr id="41" name="Rectangle 14">
            <a:extLst>
              <a:ext uri="{FF2B5EF4-FFF2-40B4-BE49-F238E27FC236}">
                <a16:creationId xmlns:a16="http://schemas.microsoft.com/office/drawing/2014/main" id="{328A12E5-8EE3-994C-B561-0432DBDC4E6C}"/>
              </a:ext>
            </a:extLst>
          </p:cNvPr>
          <p:cNvSpPr/>
          <p:nvPr userDrawn="1"/>
        </p:nvSpPr>
        <p:spPr>
          <a:xfrm flipV="1">
            <a:off x="10665625" y="4990146"/>
            <a:ext cx="1068841" cy="1020128"/>
          </a:xfrm>
          <a:custGeom>
            <a:avLst/>
            <a:gdLst>
              <a:gd name="connsiteX0" fmla="*/ 0 w 11691258"/>
              <a:gd name="connsiteY0" fmla="*/ 0 h 6360379"/>
              <a:gd name="connsiteX1" fmla="*/ 11691258 w 11691258"/>
              <a:gd name="connsiteY1" fmla="*/ 0 h 6360379"/>
              <a:gd name="connsiteX2" fmla="*/ 11691258 w 11691258"/>
              <a:gd name="connsiteY2" fmla="*/ 6360379 h 6360379"/>
              <a:gd name="connsiteX3" fmla="*/ 0 w 11691258"/>
              <a:gd name="connsiteY3" fmla="*/ 6360379 h 6360379"/>
              <a:gd name="connsiteX4" fmla="*/ 0 w 11691258"/>
              <a:gd name="connsiteY4" fmla="*/ 0 h 6360379"/>
              <a:gd name="connsiteX0" fmla="*/ 0 w 11691258"/>
              <a:gd name="connsiteY0" fmla="*/ 0 h 6360379"/>
              <a:gd name="connsiteX1" fmla="*/ 10622417 w 11691258"/>
              <a:gd name="connsiteY1" fmla="*/ 5715 h 6360379"/>
              <a:gd name="connsiteX2" fmla="*/ 11691258 w 11691258"/>
              <a:gd name="connsiteY2" fmla="*/ 0 h 6360379"/>
              <a:gd name="connsiteX3" fmla="*/ 11691258 w 11691258"/>
              <a:gd name="connsiteY3" fmla="*/ 6360379 h 6360379"/>
              <a:gd name="connsiteX4" fmla="*/ 0 w 11691258"/>
              <a:gd name="connsiteY4" fmla="*/ 6360379 h 6360379"/>
              <a:gd name="connsiteX5" fmla="*/ 0 w 11691258"/>
              <a:gd name="connsiteY5" fmla="*/ 0 h 6360379"/>
              <a:gd name="connsiteX0" fmla="*/ 0 w 11691258"/>
              <a:gd name="connsiteY0" fmla="*/ 0 h 6360379"/>
              <a:gd name="connsiteX1" fmla="*/ 10622417 w 11691258"/>
              <a:gd name="connsiteY1" fmla="*/ 5715 h 6360379"/>
              <a:gd name="connsiteX2" fmla="*/ 11691258 w 11691258"/>
              <a:gd name="connsiteY2" fmla="*/ 0 h 6360379"/>
              <a:gd name="connsiteX3" fmla="*/ 11679692 w 11691258"/>
              <a:gd name="connsiteY3" fmla="*/ 1020128 h 6360379"/>
              <a:gd name="connsiteX4" fmla="*/ 11691258 w 11691258"/>
              <a:gd name="connsiteY4" fmla="*/ 6360379 h 6360379"/>
              <a:gd name="connsiteX5" fmla="*/ 0 w 11691258"/>
              <a:gd name="connsiteY5" fmla="*/ 6360379 h 6360379"/>
              <a:gd name="connsiteX6" fmla="*/ 0 w 11691258"/>
              <a:gd name="connsiteY6" fmla="*/ 0 h 6360379"/>
              <a:gd name="connsiteX0" fmla="*/ 10622417 w 11691258"/>
              <a:gd name="connsiteY0" fmla="*/ 5715 h 6360379"/>
              <a:gd name="connsiteX1" fmla="*/ 11691258 w 11691258"/>
              <a:gd name="connsiteY1" fmla="*/ 0 h 6360379"/>
              <a:gd name="connsiteX2" fmla="*/ 11679692 w 11691258"/>
              <a:gd name="connsiteY2" fmla="*/ 1020128 h 6360379"/>
              <a:gd name="connsiteX3" fmla="*/ 11691258 w 11691258"/>
              <a:gd name="connsiteY3" fmla="*/ 6360379 h 6360379"/>
              <a:gd name="connsiteX4" fmla="*/ 0 w 11691258"/>
              <a:gd name="connsiteY4" fmla="*/ 6360379 h 6360379"/>
              <a:gd name="connsiteX5" fmla="*/ 0 w 11691258"/>
              <a:gd name="connsiteY5" fmla="*/ 0 h 6360379"/>
              <a:gd name="connsiteX6" fmla="*/ 10713857 w 11691258"/>
              <a:gd name="connsiteY6" fmla="*/ 97155 h 6360379"/>
              <a:gd name="connsiteX0" fmla="*/ 10622417 w 11691258"/>
              <a:gd name="connsiteY0" fmla="*/ 5715 h 6360379"/>
              <a:gd name="connsiteX1" fmla="*/ 11691258 w 11691258"/>
              <a:gd name="connsiteY1" fmla="*/ 0 h 6360379"/>
              <a:gd name="connsiteX2" fmla="*/ 11679692 w 11691258"/>
              <a:gd name="connsiteY2" fmla="*/ 1020128 h 6360379"/>
              <a:gd name="connsiteX3" fmla="*/ 11691258 w 11691258"/>
              <a:gd name="connsiteY3" fmla="*/ 6360379 h 6360379"/>
              <a:gd name="connsiteX4" fmla="*/ 0 w 11691258"/>
              <a:gd name="connsiteY4" fmla="*/ 6360379 h 6360379"/>
              <a:gd name="connsiteX5" fmla="*/ 0 w 11691258"/>
              <a:gd name="connsiteY5" fmla="*/ 0 h 6360379"/>
              <a:gd name="connsiteX0" fmla="*/ 10622417 w 11691258"/>
              <a:gd name="connsiteY0" fmla="*/ 5715 h 6360379"/>
              <a:gd name="connsiteX1" fmla="*/ 11691258 w 11691258"/>
              <a:gd name="connsiteY1" fmla="*/ 0 h 6360379"/>
              <a:gd name="connsiteX2" fmla="*/ 11679692 w 11691258"/>
              <a:gd name="connsiteY2" fmla="*/ 1020128 h 6360379"/>
              <a:gd name="connsiteX3" fmla="*/ 11691258 w 11691258"/>
              <a:gd name="connsiteY3" fmla="*/ 6360379 h 6360379"/>
              <a:gd name="connsiteX4" fmla="*/ 0 w 11691258"/>
              <a:gd name="connsiteY4" fmla="*/ 6360379 h 6360379"/>
              <a:gd name="connsiteX0" fmla="*/ 0 w 1068841"/>
              <a:gd name="connsiteY0" fmla="*/ 5715 h 6360379"/>
              <a:gd name="connsiteX1" fmla="*/ 1068841 w 1068841"/>
              <a:gd name="connsiteY1" fmla="*/ 0 h 6360379"/>
              <a:gd name="connsiteX2" fmla="*/ 1057275 w 1068841"/>
              <a:gd name="connsiteY2" fmla="*/ 1020128 h 6360379"/>
              <a:gd name="connsiteX3" fmla="*/ 1068841 w 1068841"/>
              <a:gd name="connsiteY3" fmla="*/ 6360379 h 6360379"/>
              <a:gd name="connsiteX0" fmla="*/ 0 w 1068841"/>
              <a:gd name="connsiteY0" fmla="*/ 5715 h 1020128"/>
              <a:gd name="connsiteX1" fmla="*/ 1068841 w 1068841"/>
              <a:gd name="connsiteY1" fmla="*/ 0 h 1020128"/>
              <a:gd name="connsiteX2" fmla="*/ 1057275 w 1068841"/>
              <a:gd name="connsiteY2" fmla="*/ 1020128 h 1020128"/>
            </a:gdLst>
            <a:ahLst/>
            <a:cxnLst>
              <a:cxn ang="0">
                <a:pos x="connsiteX0" y="connsiteY0"/>
              </a:cxn>
              <a:cxn ang="0">
                <a:pos x="connsiteX1" y="connsiteY1"/>
              </a:cxn>
              <a:cxn ang="0">
                <a:pos x="connsiteX2" y="connsiteY2"/>
              </a:cxn>
            </a:cxnLst>
            <a:rect l="l" t="t" r="r" b="b"/>
            <a:pathLst>
              <a:path w="1068841" h="1020128">
                <a:moveTo>
                  <a:pt x="0" y="5715"/>
                </a:moveTo>
                <a:lnTo>
                  <a:pt x="1068841" y="0"/>
                </a:lnTo>
                <a:lnTo>
                  <a:pt x="1057275" y="1020128"/>
                </a:lnTo>
              </a:path>
            </a:pathLst>
          </a:custGeom>
          <a:noFill/>
          <a:ln w="762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9478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lient and Postmedia Relationship 2">
    <p:spTree>
      <p:nvGrpSpPr>
        <p:cNvPr id="1" name=""/>
        <p:cNvGrpSpPr/>
        <p:nvPr/>
      </p:nvGrpSpPr>
      <p:grpSpPr>
        <a:xfrm>
          <a:off x="0" y="0"/>
          <a:ext cx="0" cy="0"/>
          <a:chOff x="0" y="0"/>
          <a:chExt cx="0" cy="0"/>
        </a:xfrm>
      </p:grpSpPr>
      <p:pic>
        <p:nvPicPr>
          <p:cNvPr id="3466" name="Graphic 3465">
            <a:extLst>
              <a:ext uri="{FF2B5EF4-FFF2-40B4-BE49-F238E27FC236}">
                <a16:creationId xmlns:a16="http://schemas.microsoft.com/office/drawing/2014/main" id="{C39E4979-6D2F-2948-98E3-75368119009A}"/>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497" r="36426" b="-2746"/>
          <a:stretch/>
        </p:blipFill>
        <p:spPr>
          <a:xfrm>
            <a:off x="6559258" y="0"/>
            <a:ext cx="5632742" cy="6492873"/>
          </a:xfrm>
          <a:prstGeom prst="rect">
            <a:avLst/>
          </a:prstGeom>
        </p:spPr>
      </p:pic>
      <p:sp>
        <p:nvSpPr>
          <p:cNvPr id="8" name="TextBox 7">
            <a:extLst>
              <a:ext uri="{FF2B5EF4-FFF2-40B4-BE49-F238E27FC236}">
                <a16:creationId xmlns:a16="http://schemas.microsoft.com/office/drawing/2014/main" id="{F67CE22B-2F03-D54E-AFB1-DBB5E3276100}"/>
              </a:ext>
            </a:extLst>
          </p:cNvPr>
          <p:cNvSpPr txBox="1"/>
          <p:nvPr/>
        </p:nvSpPr>
        <p:spPr>
          <a:xfrm>
            <a:off x="7162018" y="3016940"/>
            <a:ext cx="2519680" cy="234696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Round Same Side Corner Rectangle 9">
            <a:extLst>
              <a:ext uri="{FF2B5EF4-FFF2-40B4-BE49-F238E27FC236}">
                <a16:creationId xmlns:a16="http://schemas.microsoft.com/office/drawing/2014/main" id="{79F091CC-119E-9344-B87B-DF25B1C88641}"/>
              </a:ext>
            </a:extLst>
          </p:cNvPr>
          <p:cNvSpPr/>
          <p:nvPr/>
        </p:nvSpPr>
        <p:spPr>
          <a:xfrm rot="10800000">
            <a:off x="6717217" y="1994066"/>
            <a:ext cx="4563557" cy="3153979"/>
          </a:xfrm>
          <a:prstGeom prst="round2SameRect">
            <a:avLst>
              <a:gd name="adj1" fmla="val 0"/>
              <a:gd name="adj2" fmla="val 0"/>
            </a:avLst>
          </a:prstGeom>
          <a:solidFill>
            <a:schemeClr val="bg1"/>
          </a:solidFill>
          <a:ln>
            <a:noFill/>
          </a:ln>
          <a:effectLst>
            <a:outerShdw blurRad="211608" sx="101000" sy="101000" algn="ctr" rotWithShape="0">
              <a:prstClr val="black">
                <a:alpha val="8396"/>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lumMod val="75000"/>
                </a:srgbClr>
              </a:solidFill>
              <a:effectLst/>
              <a:uLnTx/>
              <a:uFillTx/>
              <a:latin typeface="Arial" panose="020B0604020202020204" pitchFamily="34" charset="0"/>
              <a:ea typeface="+mn-ea"/>
              <a:cs typeface="Arial" panose="020B0604020202020204" pitchFamily="34" charset="0"/>
            </a:endParaRPr>
          </a:p>
        </p:txBody>
      </p:sp>
      <p:grpSp>
        <p:nvGrpSpPr>
          <p:cNvPr id="11" name="Group 10">
            <a:extLst>
              <a:ext uri="{FF2B5EF4-FFF2-40B4-BE49-F238E27FC236}">
                <a16:creationId xmlns:a16="http://schemas.microsoft.com/office/drawing/2014/main" id="{AD55AF15-79E2-914E-999A-CE136D693C69}"/>
              </a:ext>
            </a:extLst>
          </p:cNvPr>
          <p:cNvGrpSpPr/>
          <p:nvPr/>
        </p:nvGrpSpPr>
        <p:grpSpPr>
          <a:xfrm>
            <a:off x="7043441" y="1699774"/>
            <a:ext cx="2794015" cy="625425"/>
            <a:chOff x="6999768" y="1556526"/>
            <a:chExt cx="2794015" cy="625425"/>
          </a:xfrm>
        </p:grpSpPr>
        <p:sp>
          <p:nvSpPr>
            <p:cNvPr id="29" name="Rounded Rectangle 28">
              <a:extLst>
                <a:ext uri="{FF2B5EF4-FFF2-40B4-BE49-F238E27FC236}">
                  <a16:creationId xmlns:a16="http://schemas.microsoft.com/office/drawing/2014/main" id="{541BB340-FFE1-DF4D-B755-773D03E3ADD6}"/>
                </a:ext>
              </a:extLst>
            </p:cNvPr>
            <p:cNvSpPr/>
            <p:nvPr/>
          </p:nvSpPr>
          <p:spPr>
            <a:xfrm>
              <a:off x="6999768" y="1556526"/>
              <a:ext cx="2794015" cy="625425"/>
            </a:xfrm>
            <a:prstGeom prst="round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30" name="Group 29">
              <a:extLst>
                <a:ext uri="{FF2B5EF4-FFF2-40B4-BE49-F238E27FC236}">
                  <a16:creationId xmlns:a16="http://schemas.microsoft.com/office/drawing/2014/main" id="{D0EBE5E6-9FF0-6146-9AAD-83C21828F93B}"/>
                </a:ext>
              </a:extLst>
            </p:cNvPr>
            <p:cNvGrpSpPr/>
            <p:nvPr/>
          </p:nvGrpSpPr>
          <p:grpSpPr>
            <a:xfrm>
              <a:off x="7362802" y="1703064"/>
              <a:ext cx="2067946" cy="332348"/>
              <a:chOff x="6845725" y="1029191"/>
              <a:chExt cx="3302177" cy="530706"/>
            </a:xfrm>
          </p:grpSpPr>
          <p:pic>
            <p:nvPicPr>
              <p:cNvPr id="31" name="Picture 30" descr="Postmedia_lock-up_RGB.eps">
                <a:extLst>
                  <a:ext uri="{FF2B5EF4-FFF2-40B4-BE49-F238E27FC236}">
                    <a16:creationId xmlns:a16="http://schemas.microsoft.com/office/drawing/2014/main" id="{67EDFDFD-BCB6-3741-B976-2D6AD66AD2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45725" y="1029191"/>
                <a:ext cx="3302177" cy="530706"/>
              </a:xfrm>
              <a:prstGeom prst="rect">
                <a:avLst/>
              </a:prstGeom>
            </p:spPr>
          </p:pic>
          <p:pic>
            <p:nvPicPr>
              <p:cNvPr id="32" name="Picture 31" descr="Postmedia_lock-up_RGB.eps">
                <a:extLst>
                  <a:ext uri="{FF2B5EF4-FFF2-40B4-BE49-F238E27FC236}">
                    <a16:creationId xmlns:a16="http://schemas.microsoft.com/office/drawing/2014/main" id="{BDBA2A78-492F-E548-9382-69E069977B8A}"/>
                  </a:ext>
                </a:extLst>
              </p:cNvPr>
              <p:cNvPicPr>
                <a:picLocks noChangeAspect="1"/>
              </p:cNvPicPr>
              <p:nvPr/>
            </p:nvPicPr>
            <p:blipFill rotWithShape="1">
              <a:blip r:embed="rId4" cstate="screen">
                <a:lum bright="100000"/>
                <a:extLst>
                  <a:ext uri="{28A0092B-C50C-407E-A947-70E740481C1C}">
                    <a14:useLocalDpi xmlns:a14="http://schemas.microsoft.com/office/drawing/2010/main"/>
                  </a:ext>
                </a:extLst>
              </a:blip>
              <a:srcRect l="19963"/>
              <a:stretch/>
            </p:blipFill>
            <p:spPr>
              <a:xfrm>
                <a:off x="7504919" y="1029191"/>
                <a:ext cx="2642983" cy="530706"/>
              </a:xfrm>
              <a:prstGeom prst="rect">
                <a:avLst/>
              </a:prstGeom>
            </p:spPr>
          </p:pic>
        </p:grpSp>
      </p:grpSp>
      <p:cxnSp>
        <p:nvCxnSpPr>
          <p:cNvPr id="12" name="Straight Connector 11">
            <a:extLst>
              <a:ext uri="{FF2B5EF4-FFF2-40B4-BE49-F238E27FC236}">
                <a16:creationId xmlns:a16="http://schemas.microsoft.com/office/drawing/2014/main" id="{581E42E2-CD7E-7146-B7DA-EB9D2D02F5C6}"/>
              </a:ext>
            </a:extLst>
          </p:cNvPr>
          <p:cNvCxnSpPr>
            <a:cxnSpLocks/>
            <a:stCxn id="9" idx="2"/>
            <a:endCxn id="10" idx="0"/>
          </p:cNvCxnSpPr>
          <p:nvPr/>
        </p:nvCxnSpPr>
        <p:spPr>
          <a:xfrm flipV="1">
            <a:off x="5487482" y="3571055"/>
            <a:ext cx="1229735" cy="1"/>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1CB6BA0-ADA8-AD46-9849-B35E34B73DB2}"/>
              </a:ext>
            </a:extLst>
          </p:cNvPr>
          <p:cNvCxnSpPr>
            <a:cxnSpLocks/>
          </p:cNvCxnSpPr>
          <p:nvPr/>
        </p:nvCxnSpPr>
        <p:spPr>
          <a:xfrm flipV="1">
            <a:off x="9682103" y="3155281"/>
            <a:ext cx="0" cy="1456785"/>
          </a:xfrm>
          <a:prstGeom prst="line">
            <a:avLst/>
          </a:prstGeom>
          <a:noFill/>
          <a:ln w="6350">
            <a:solidFill>
              <a:schemeClr val="accent1">
                <a:alpha val="20000"/>
              </a:schemeClr>
            </a:solidFill>
          </a:ln>
        </p:spPr>
        <p:style>
          <a:lnRef idx="1">
            <a:schemeClr val="accent1"/>
          </a:lnRef>
          <a:fillRef idx="3">
            <a:schemeClr val="accent1"/>
          </a:fillRef>
          <a:effectRef idx="2">
            <a:schemeClr val="accent1"/>
          </a:effectRef>
          <a:fontRef idx="minor">
            <a:schemeClr val="lt1"/>
          </a:fontRef>
        </p:style>
      </p:cxnSp>
      <p:cxnSp>
        <p:nvCxnSpPr>
          <p:cNvPr id="19" name="Straight Connector 18">
            <a:extLst>
              <a:ext uri="{FF2B5EF4-FFF2-40B4-BE49-F238E27FC236}">
                <a16:creationId xmlns:a16="http://schemas.microsoft.com/office/drawing/2014/main" id="{76DEBB4D-52AD-4F45-84F1-7BA38D40EB8D}"/>
              </a:ext>
            </a:extLst>
          </p:cNvPr>
          <p:cNvCxnSpPr>
            <a:cxnSpLocks/>
          </p:cNvCxnSpPr>
          <p:nvPr/>
        </p:nvCxnSpPr>
        <p:spPr>
          <a:xfrm flipV="1">
            <a:off x="8316175" y="3155281"/>
            <a:ext cx="0" cy="1456785"/>
          </a:xfrm>
          <a:prstGeom prst="line">
            <a:avLst/>
          </a:prstGeom>
          <a:noFill/>
          <a:ln w="6350">
            <a:solidFill>
              <a:schemeClr val="accent1">
                <a:alpha val="20000"/>
              </a:schemeClr>
            </a:solidFill>
          </a:ln>
        </p:spPr>
        <p:style>
          <a:lnRef idx="1">
            <a:schemeClr val="accent1"/>
          </a:lnRef>
          <a:fillRef idx="3">
            <a:schemeClr val="accent1"/>
          </a:fillRef>
          <a:effectRef idx="2">
            <a:schemeClr val="accent1"/>
          </a:effectRef>
          <a:fontRef idx="minor">
            <a:schemeClr val="lt1"/>
          </a:fontRef>
        </p:style>
      </p:cxnSp>
      <p:sp>
        <p:nvSpPr>
          <p:cNvPr id="51" name="TextBox 50">
            <a:extLst>
              <a:ext uri="{FF2B5EF4-FFF2-40B4-BE49-F238E27FC236}">
                <a16:creationId xmlns:a16="http://schemas.microsoft.com/office/drawing/2014/main" id="{78F03C2A-E4D1-0B4A-B345-04C83DC7FEDF}"/>
              </a:ext>
            </a:extLst>
          </p:cNvPr>
          <p:cNvSpPr txBox="1"/>
          <p:nvPr userDrawn="1"/>
        </p:nvSpPr>
        <p:spPr>
          <a:xfrm>
            <a:off x="7043441" y="2550546"/>
            <a:ext cx="2110936" cy="369332"/>
          </a:xfrm>
          <a:prstGeom prst="rect">
            <a:avLst/>
          </a:prstGeom>
          <a:noFill/>
        </p:spPr>
        <p:txBody>
          <a:bodyPr wrap="square" rtlCol="0">
            <a:spAutoFit/>
          </a:bodyPr>
          <a:lstStyle/>
          <a:p>
            <a:r>
              <a:rPr lang="en-CA" b="1">
                <a:solidFill>
                  <a:schemeClr val="accent1"/>
                </a:solidFill>
                <a:latin typeface="Arial" panose="020B0604020202020204" pitchFamily="34" charset="0"/>
                <a:cs typeface="Arial" panose="020B0604020202020204" pitchFamily="34" charset="0"/>
              </a:rPr>
              <a:t>CAPABILITIES</a:t>
            </a:r>
          </a:p>
        </p:txBody>
      </p:sp>
      <p:sp>
        <p:nvSpPr>
          <p:cNvPr id="106" name="Text Placeholder 23">
            <a:extLst>
              <a:ext uri="{FF2B5EF4-FFF2-40B4-BE49-F238E27FC236}">
                <a16:creationId xmlns:a16="http://schemas.microsoft.com/office/drawing/2014/main" id="{DAD3EB8C-DBC5-F242-88B5-6C5B1F40E60A}"/>
              </a:ext>
            </a:extLst>
          </p:cNvPr>
          <p:cNvSpPr>
            <a:spLocks noGrp="1"/>
          </p:cNvSpPr>
          <p:nvPr>
            <p:ph type="body" sz="quarter" idx="31" hasCustomPrompt="1"/>
          </p:nvPr>
        </p:nvSpPr>
        <p:spPr>
          <a:xfrm>
            <a:off x="7085707" y="3099073"/>
            <a:ext cx="1095008" cy="1503498"/>
          </a:xfrm>
        </p:spPr>
        <p:txBody>
          <a:bodyPr anchor="ctr">
            <a:normAutofit/>
          </a:bodyPr>
          <a:lstStyle>
            <a:lvl1pPr algn="l">
              <a:lnSpc>
                <a:spcPct val="100000"/>
              </a:lnSpc>
              <a:defRPr sz="1200" b="0" i="0">
                <a:solidFill>
                  <a:schemeClr val="accent1"/>
                </a:solidFill>
                <a:latin typeface="Arial" panose="020B0604020202020204" pitchFamily="34" charset="0"/>
                <a:cs typeface="Arial" panose="020B0604020202020204" pitchFamily="34" charset="0"/>
              </a:defRPr>
            </a:lvl1pPr>
            <a:lvl2pPr algn="ctr">
              <a:lnSpc>
                <a:spcPct val="100000"/>
              </a:lnSpc>
              <a:defRPr sz="1200" b="0" i="0">
                <a:solidFill>
                  <a:schemeClr val="accent1"/>
                </a:solidFill>
                <a:latin typeface="Gotham Book" pitchFamily="2" charset="0"/>
              </a:defRPr>
            </a:lvl2pPr>
            <a:lvl3pPr marL="0" indent="0" algn="ctr">
              <a:lnSpc>
                <a:spcPct val="100000"/>
              </a:lnSpc>
              <a:buNone/>
              <a:defRPr sz="1200" b="0" i="0">
                <a:solidFill>
                  <a:schemeClr val="accent1"/>
                </a:solidFill>
                <a:latin typeface="Gotham Book" pitchFamily="2" charset="0"/>
              </a:defRPr>
            </a:lvl3pPr>
            <a:lvl4pPr marL="7938" indent="0" algn="ctr">
              <a:lnSpc>
                <a:spcPct val="100000"/>
              </a:lnSpc>
              <a:buNone/>
              <a:tabLst>
                <a:tab pos="620713" algn="l"/>
              </a:tabLst>
              <a:defRPr sz="1200" b="0" i="0">
                <a:solidFill>
                  <a:schemeClr val="accent1"/>
                </a:solidFill>
                <a:latin typeface="Gotham Book" pitchFamily="2" charset="0"/>
              </a:defRPr>
            </a:lvl4pPr>
            <a:lvl5pPr marL="7938" indent="0" algn="ctr">
              <a:lnSpc>
                <a:spcPct val="100000"/>
              </a:lnSpc>
              <a:buNone/>
              <a:tabLst>
                <a:tab pos="620713" algn="l"/>
              </a:tabLst>
              <a:defRPr sz="1200" b="0" i="0">
                <a:solidFill>
                  <a:schemeClr val="accent1"/>
                </a:solidFill>
                <a:latin typeface="Gotham Book" pitchFamily="2" charset="0"/>
              </a:defRPr>
            </a:lvl5pPr>
            <a:lvl7pPr marL="7938" indent="0" algn="ctr">
              <a:lnSpc>
                <a:spcPct val="100000"/>
              </a:lnSpc>
              <a:buNone/>
              <a:tabLst/>
              <a:defRPr sz="1200" b="0" i="0">
                <a:solidFill>
                  <a:schemeClr val="accent1"/>
                </a:solidFill>
                <a:latin typeface="Gotham Book" pitchFamily="2" charset="0"/>
              </a:defRPr>
            </a:lvl7pPr>
            <a:lvl9pPr marL="7938" indent="0" algn="ctr">
              <a:lnSpc>
                <a:spcPct val="100000"/>
              </a:lnSpc>
              <a:buNone/>
              <a:tabLst/>
              <a:defRPr sz="1200" b="0" i="0">
                <a:solidFill>
                  <a:schemeClr val="accent1"/>
                </a:solidFill>
                <a:latin typeface="Gotham Book" pitchFamily="2" charset="0"/>
              </a:defRPr>
            </a:lvl9pPr>
          </a:lstStyle>
          <a:p>
            <a:pPr lvl="0"/>
            <a:r>
              <a:rPr lang="en-US"/>
              <a:t>Add a description: </a:t>
            </a:r>
            <a:r>
              <a:rPr lang="en-CA" sz="1200">
                <a:latin typeface="Gotham Book" pitchFamily="2" charset="0"/>
              </a:rPr>
              <a:t>Lorem ipsum dolor sit </a:t>
            </a:r>
            <a:r>
              <a:rPr lang="en-CA" sz="1200" err="1">
                <a:latin typeface="Gotham Book" pitchFamily="2" charset="0"/>
              </a:rPr>
              <a:t>amet</a:t>
            </a:r>
            <a:r>
              <a:rPr lang="en-CA" sz="1200">
                <a:latin typeface="Gotham Book" pitchFamily="2" charset="0"/>
              </a:rPr>
              <a:t>, </a:t>
            </a:r>
            <a:r>
              <a:rPr lang="en-CA" sz="1200" err="1">
                <a:latin typeface="Gotham Book" pitchFamily="2" charset="0"/>
              </a:rPr>
              <a:t>consectetur</a:t>
            </a:r>
            <a:r>
              <a:rPr lang="en-CA" sz="1200">
                <a:latin typeface="Gotham Book" pitchFamily="2" charset="0"/>
              </a:rPr>
              <a:t> </a:t>
            </a:r>
            <a:r>
              <a:rPr lang="en-CA" sz="1200" err="1">
                <a:latin typeface="Gotham Book" pitchFamily="2" charset="0"/>
              </a:rPr>
              <a:t>adipiscing</a:t>
            </a:r>
            <a:r>
              <a:rPr lang="en-CA" sz="1200">
                <a:latin typeface="Gotham Book" pitchFamily="2" charset="0"/>
              </a:rPr>
              <a:t> </a:t>
            </a:r>
            <a:r>
              <a:rPr lang="en-CA" sz="1200" err="1">
                <a:latin typeface="Gotham Book" pitchFamily="2" charset="0"/>
              </a:rPr>
              <a:t>elit</a:t>
            </a:r>
            <a:r>
              <a:rPr lang="en-CA" sz="1200">
                <a:latin typeface="Gotham Book" pitchFamily="2" charset="0"/>
              </a:rPr>
              <a:t>.</a:t>
            </a:r>
            <a:r>
              <a:rPr lang="en-US"/>
              <a:t> </a:t>
            </a:r>
            <a:endParaRPr lang="en-CA"/>
          </a:p>
        </p:txBody>
      </p:sp>
      <p:sp>
        <p:nvSpPr>
          <p:cNvPr id="107" name="Text Placeholder 23">
            <a:extLst>
              <a:ext uri="{FF2B5EF4-FFF2-40B4-BE49-F238E27FC236}">
                <a16:creationId xmlns:a16="http://schemas.microsoft.com/office/drawing/2014/main" id="{4FF78D54-6D22-754D-BC2B-85100E75C24D}"/>
              </a:ext>
            </a:extLst>
          </p:cNvPr>
          <p:cNvSpPr>
            <a:spLocks noGrp="1"/>
          </p:cNvSpPr>
          <p:nvPr>
            <p:ph type="body" sz="quarter" idx="32" hasCustomPrompt="1"/>
          </p:nvPr>
        </p:nvSpPr>
        <p:spPr>
          <a:xfrm>
            <a:off x="9817564" y="3099073"/>
            <a:ext cx="1095008" cy="1503498"/>
          </a:xfrm>
        </p:spPr>
        <p:txBody>
          <a:bodyPr anchor="ctr">
            <a:normAutofit/>
          </a:bodyPr>
          <a:lstStyle>
            <a:lvl1pPr algn="l">
              <a:lnSpc>
                <a:spcPct val="100000"/>
              </a:lnSpc>
              <a:defRPr sz="1200" b="0" i="0">
                <a:solidFill>
                  <a:schemeClr val="accent1"/>
                </a:solidFill>
                <a:latin typeface="Arial" panose="020B0604020202020204" pitchFamily="34" charset="0"/>
                <a:cs typeface="Arial" panose="020B0604020202020204" pitchFamily="34" charset="0"/>
              </a:defRPr>
            </a:lvl1pPr>
            <a:lvl2pPr algn="ctr">
              <a:lnSpc>
                <a:spcPct val="100000"/>
              </a:lnSpc>
              <a:defRPr sz="1200" b="0" i="0">
                <a:solidFill>
                  <a:schemeClr val="accent1"/>
                </a:solidFill>
                <a:latin typeface="Gotham Book" pitchFamily="2" charset="0"/>
              </a:defRPr>
            </a:lvl2pPr>
            <a:lvl3pPr marL="0" indent="0" algn="ctr">
              <a:lnSpc>
                <a:spcPct val="100000"/>
              </a:lnSpc>
              <a:buNone/>
              <a:defRPr sz="1200" b="0" i="0">
                <a:solidFill>
                  <a:schemeClr val="accent1"/>
                </a:solidFill>
                <a:latin typeface="Gotham Book" pitchFamily="2" charset="0"/>
              </a:defRPr>
            </a:lvl3pPr>
            <a:lvl4pPr marL="7938" indent="0" algn="ctr">
              <a:lnSpc>
                <a:spcPct val="100000"/>
              </a:lnSpc>
              <a:buNone/>
              <a:tabLst>
                <a:tab pos="620713" algn="l"/>
              </a:tabLst>
              <a:defRPr sz="1200" b="0" i="0">
                <a:solidFill>
                  <a:schemeClr val="accent1"/>
                </a:solidFill>
                <a:latin typeface="Gotham Book" pitchFamily="2" charset="0"/>
              </a:defRPr>
            </a:lvl4pPr>
            <a:lvl5pPr marL="7938" indent="0" algn="ctr">
              <a:lnSpc>
                <a:spcPct val="100000"/>
              </a:lnSpc>
              <a:buNone/>
              <a:tabLst>
                <a:tab pos="620713" algn="l"/>
              </a:tabLst>
              <a:defRPr sz="1200" b="0" i="0">
                <a:solidFill>
                  <a:schemeClr val="accent1"/>
                </a:solidFill>
                <a:latin typeface="Gotham Book" pitchFamily="2" charset="0"/>
              </a:defRPr>
            </a:lvl5pPr>
            <a:lvl7pPr marL="7938" indent="0" algn="ctr">
              <a:lnSpc>
                <a:spcPct val="100000"/>
              </a:lnSpc>
              <a:buNone/>
              <a:tabLst/>
              <a:defRPr sz="1200" b="0" i="0">
                <a:solidFill>
                  <a:schemeClr val="accent1"/>
                </a:solidFill>
                <a:latin typeface="Gotham Book" pitchFamily="2" charset="0"/>
              </a:defRPr>
            </a:lvl7pPr>
            <a:lvl9pPr marL="7938" indent="0" algn="ctr">
              <a:lnSpc>
                <a:spcPct val="100000"/>
              </a:lnSpc>
              <a:buNone/>
              <a:tabLst/>
              <a:defRPr sz="1200" b="0" i="0">
                <a:solidFill>
                  <a:schemeClr val="accent1"/>
                </a:solidFill>
                <a:latin typeface="Gotham Book" pitchFamily="2" charset="0"/>
              </a:defRPr>
            </a:lvl9pPr>
          </a:lstStyle>
          <a:p>
            <a:pPr lvl="0"/>
            <a:r>
              <a:rPr lang="en-US"/>
              <a:t>Add a description: </a:t>
            </a:r>
            <a:r>
              <a:rPr lang="en-CA" sz="1200">
                <a:latin typeface="Gotham Book" pitchFamily="2" charset="0"/>
              </a:rPr>
              <a:t>Lorem ipsum dolor sit </a:t>
            </a:r>
            <a:r>
              <a:rPr lang="en-CA" sz="1200" err="1">
                <a:latin typeface="Gotham Book" pitchFamily="2" charset="0"/>
              </a:rPr>
              <a:t>amet</a:t>
            </a:r>
            <a:r>
              <a:rPr lang="en-CA" sz="1200">
                <a:latin typeface="Gotham Book" pitchFamily="2" charset="0"/>
              </a:rPr>
              <a:t>, </a:t>
            </a:r>
            <a:r>
              <a:rPr lang="en-CA" sz="1200" err="1">
                <a:latin typeface="Gotham Book" pitchFamily="2" charset="0"/>
              </a:rPr>
              <a:t>consectetur</a:t>
            </a:r>
            <a:r>
              <a:rPr lang="en-CA" sz="1200">
                <a:latin typeface="Gotham Book" pitchFamily="2" charset="0"/>
              </a:rPr>
              <a:t> </a:t>
            </a:r>
            <a:r>
              <a:rPr lang="en-CA" sz="1200" err="1">
                <a:latin typeface="Gotham Book" pitchFamily="2" charset="0"/>
              </a:rPr>
              <a:t>adipiscing</a:t>
            </a:r>
            <a:r>
              <a:rPr lang="en-CA" sz="1200">
                <a:latin typeface="Gotham Book" pitchFamily="2" charset="0"/>
              </a:rPr>
              <a:t> </a:t>
            </a:r>
            <a:r>
              <a:rPr lang="en-CA" sz="1200" err="1">
                <a:latin typeface="Gotham Book" pitchFamily="2" charset="0"/>
              </a:rPr>
              <a:t>elit</a:t>
            </a:r>
            <a:r>
              <a:rPr lang="en-CA" sz="1200">
                <a:latin typeface="Gotham Book" pitchFamily="2" charset="0"/>
              </a:rPr>
              <a:t>.</a:t>
            </a:r>
            <a:r>
              <a:rPr lang="en-US"/>
              <a:t> </a:t>
            </a:r>
            <a:endParaRPr lang="en-CA"/>
          </a:p>
        </p:txBody>
      </p:sp>
      <p:sp>
        <p:nvSpPr>
          <p:cNvPr id="108" name="Text Placeholder 23">
            <a:extLst>
              <a:ext uri="{FF2B5EF4-FFF2-40B4-BE49-F238E27FC236}">
                <a16:creationId xmlns:a16="http://schemas.microsoft.com/office/drawing/2014/main" id="{3F7FDCAE-A50F-D34A-8427-0619E9E5BC5A}"/>
              </a:ext>
            </a:extLst>
          </p:cNvPr>
          <p:cNvSpPr>
            <a:spLocks noGrp="1"/>
          </p:cNvSpPr>
          <p:nvPr>
            <p:ph type="body" sz="quarter" idx="33" hasCustomPrompt="1"/>
          </p:nvPr>
        </p:nvSpPr>
        <p:spPr>
          <a:xfrm>
            <a:off x="8451635" y="3099073"/>
            <a:ext cx="1095008" cy="1503498"/>
          </a:xfrm>
        </p:spPr>
        <p:txBody>
          <a:bodyPr anchor="ctr">
            <a:normAutofit/>
          </a:bodyPr>
          <a:lstStyle>
            <a:lvl1pPr algn="l">
              <a:lnSpc>
                <a:spcPct val="100000"/>
              </a:lnSpc>
              <a:defRPr sz="1200" b="0" i="0">
                <a:solidFill>
                  <a:schemeClr val="accent1"/>
                </a:solidFill>
                <a:latin typeface="Arial" panose="020B0604020202020204" pitchFamily="34" charset="0"/>
                <a:cs typeface="Arial" panose="020B0604020202020204" pitchFamily="34" charset="0"/>
              </a:defRPr>
            </a:lvl1pPr>
            <a:lvl2pPr algn="ctr">
              <a:lnSpc>
                <a:spcPct val="100000"/>
              </a:lnSpc>
              <a:defRPr sz="1200" b="0" i="0">
                <a:solidFill>
                  <a:schemeClr val="accent1"/>
                </a:solidFill>
                <a:latin typeface="Gotham Book" pitchFamily="2" charset="0"/>
              </a:defRPr>
            </a:lvl2pPr>
            <a:lvl3pPr marL="0" indent="0" algn="ctr">
              <a:lnSpc>
                <a:spcPct val="100000"/>
              </a:lnSpc>
              <a:buNone/>
              <a:defRPr sz="1200" b="0" i="0">
                <a:solidFill>
                  <a:schemeClr val="accent1"/>
                </a:solidFill>
                <a:latin typeface="Gotham Book" pitchFamily="2" charset="0"/>
              </a:defRPr>
            </a:lvl3pPr>
            <a:lvl4pPr marL="7938" indent="0" algn="ctr">
              <a:lnSpc>
                <a:spcPct val="100000"/>
              </a:lnSpc>
              <a:buNone/>
              <a:tabLst>
                <a:tab pos="620713" algn="l"/>
              </a:tabLst>
              <a:defRPr sz="1200" b="0" i="0">
                <a:solidFill>
                  <a:schemeClr val="accent1"/>
                </a:solidFill>
                <a:latin typeface="Gotham Book" pitchFamily="2" charset="0"/>
              </a:defRPr>
            </a:lvl4pPr>
            <a:lvl5pPr marL="7938" indent="0" algn="ctr">
              <a:lnSpc>
                <a:spcPct val="100000"/>
              </a:lnSpc>
              <a:buNone/>
              <a:tabLst>
                <a:tab pos="620713" algn="l"/>
              </a:tabLst>
              <a:defRPr sz="1200" b="0" i="0">
                <a:solidFill>
                  <a:schemeClr val="accent1"/>
                </a:solidFill>
                <a:latin typeface="Gotham Book" pitchFamily="2" charset="0"/>
              </a:defRPr>
            </a:lvl5pPr>
            <a:lvl7pPr marL="7938" indent="0" algn="ctr">
              <a:lnSpc>
                <a:spcPct val="100000"/>
              </a:lnSpc>
              <a:buNone/>
              <a:tabLst/>
              <a:defRPr sz="1200" b="0" i="0">
                <a:solidFill>
                  <a:schemeClr val="accent1"/>
                </a:solidFill>
                <a:latin typeface="Gotham Book" pitchFamily="2" charset="0"/>
              </a:defRPr>
            </a:lvl7pPr>
            <a:lvl9pPr marL="7938" indent="0" algn="ctr">
              <a:lnSpc>
                <a:spcPct val="100000"/>
              </a:lnSpc>
              <a:buNone/>
              <a:tabLst/>
              <a:defRPr sz="1200" b="0" i="0">
                <a:solidFill>
                  <a:schemeClr val="accent1"/>
                </a:solidFill>
                <a:latin typeface="Gotham Book" pitchFamily="2" charset="0"/>
              </a:defRPr>
            </a:lvl9pPr>
          </a:lstStyle>
          <a:p>
            <a:pPr lvl="0"/>
            <a:r>
              <a:rPr lang="en-US"/>
              <a:t>Add a description: </a:t>
            </a:r>
            <a:r>
              <a:rPr lang="en-CA" sz="1200">
                <a:latin typeface="Gotham Book" pitchFamily="2" charset="0"/>
              </a:rPr>
              <a:t>Lorem ipsum dolor sit </a:t>
            </a:r>
            <a:r>
              <a:rPr lang="en-CA" sz="1200" err="1">
                <a:latin typeface="Gotham Book" pitchFamily="2" charset="0"/>
              </a:rPr>
              <a:t>amet</a:t>
            </a:r>
            <a:r>
              <a:rPr lang="en-CA" sz="1200">
                <a:latin typeface="Gotham Book" pitchFamily="2" charset="0"/>
              </a:rPr>
              <a:t>, </a:t>
            </a:r>
            <a:r>
              <a:rPr lang="en-CA" sz="1200" err="1">
                <a:latin typeface="Gotham Book" pitchFamily="2" charset="0"/>
              </a:rPr>
              <a:t>consectetur</a:t>
            </a:r>
            <a:r>
              <a:rPr lang="en-CA" sz="1200">
                <a:latin typeface="Gotham Book" pitchFamily="2" charset="0"/>
              </a:rPr>
              <a:t> </a:t>
            </a:r>
            <a:r>
              <a:rPr lang="en-CA" sz="1200" err="1">
                <a:latin typeface="Gotham Book" pitchFamily="2" charset="0"/>
              </a:rPr>
              <a:t>adipiscing</a:t>
            </a:r>
            <a:r>
              <a:rPr lang="en-CA" sz="1200">
                <a:latin typeface="Gotham Book" pitchFamily="2" charset="0"/>
              </a:rPr>
              <a:t> </a:t>
            </a:r>
            <a:r>
              <a:rPr lang="en-CA" sz="1200" err="1">
                <a:latin typeface="Gotham Book" pitchFamily="2" charset="0"/>
              </a:rPr>
              <a:t>elit</a:t>
            </a:r>
            <a:r>
              <a:rPr lang="en-CA" sz="1200">
                <a:latin typeface="Gotham Book" pitchFamily="2" charset="0"/>
              </a:rPr>
              <a:t>.</a:t>
            </a:r>
            <a:r>
              <a:rPr lang="en-US"/>
              <a:t> </a:t>
            </a:r>
            <a:endParaRPr lang="en-CA"/>
          </a:p>
        </p:txBody>
      </p:sp>
      <p:sp>
        <p:nvSpPr>
          <p:cNvPr id="9" name="Box 1">
            <a:extLst>
              <a:ext uri="{FF2B5EF4-FFF2-40B4-BE49-F238E27FC236}">
                <a16:creationId xmlns:a16="http://schemas.microsoft.com/office/drawing/2014/main" id="{F29CC00C-70AB-9142-8686-3D55A158E8FD}"/>
              </a:ext>
            </a:extLst>
          </p:cNvPr>
          <p:cNvSpPr/>
          <p:nvPr/>
        </p:nvSpPr>
        <p:spPr>
          <a:xfrm rot="10800000">
            <a:off x="923925" y="1994067"/>
            <a:ext cx="4563557" cy="3153978"/>
          </a:xfrm>
          <a:prstGeom prst="round2SameRect">
            <a:avLst>
              <a:gd name="adj1" fmla="val 0"/>
              <a:gd name="adj2" fmla="val 0"/>
            </a:avLst>
          </a:prstGeom>
          <a:solidFill>
            <a:schemeClr val="bg1"/>
          </a:solidFill>
          <a:ln>
            <a:noFill/>
          </a:ln>
          <a:effectLst>
            <a:outerShdw blurRad="211608" sx="101000" sy="101000" algn="ctr" rotWithShape="0">
              <a:prstClr val="black">
                <a:alpha val="8396"/>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lumMod val="75000"/>
                </a:srgbClr>
              </a:solidFill>
              <a:effectLst/>
              <a:uLnTx/>
              <a:uFillTx/>
              <a:latin typeface="Arial" panose="020B0604020202020204" pitchFamily="34" charset="0"/>
              <a:ea typeface="+mn-ea"/>
              <a:cs typeface="Arial" panose="020B0604020202020204" pitchFamily="34" charset="0"/>
            </a:endParaRPr>
          </a:p>
        </p:txBody>
      </p:sp>
      <p:sp>
        <p:nvSpPr>
          <p:cNvPr id="23" name="TextBox 22">
            <a:extLst>
              <a:ext uri="{FF2B5EF4-FFF2-40B4-BE49-F238E27FC236}">
                <a16:creationId xmlns:a16="http://schemas.microsoft.com/office/drawing/2014/main" id="{70ACEF0E-20FA-EF47-8958-E8A0189FD205}"/>
              </a:ext>
            </a:extLst>
          </p:cNvPr>
          <p:cNvSpPr txBox="1"/>
          <p:nvPr/>
        </p:nvSpPr>
        <p:spPr>
          <a:xfrm>
            <a:off x="1254562" y="2543776"/>
            <a:ext cx="18394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0E1E2A"/>
                </a:solidFill>
                <a:effectLst/>
                <a:uLnTx/>
                <a:uFillTx/>
                <a:latin typeface="Arial" panose="020B0604020202020204" pitchFamily="34" charset="0"/>
                <a:ea typeface="+mn-ea"/>
                <a:cs typeface="Arial" panose="020B0604020202020204" pitchFamily="34" charset="0"/>
              </a:rPr>
              <a:t>OBJECTIVES</a:t>
            </a:r>
          </a:p>
        </p:txBody>
      </p:sp>
      <p:cxnSp>
        <p:nvCxnSpPr>
          <p:cNvPr id="27" name="Straight Connector 26">
            <a:extLst>
              <a:ext uri="{FF2B5EF4-FFF2-40B4-BE49-F238E27FC236}">
                <a16:creationId xmlns:a16="http://schemas.microsoft.com/office/drawing/2014/main" id="{29BC513F-C86F-6D46-9EB5-DF242F79408C}"/>
              </a:ext>
            </a:extLst>
          </p:cNvPr>
          <p:cNvCxnSpPr>
            <a:cxnSpLocks/>
          </p:cNvCxnSpPr>
          <p:nvPr/>
        </p:nvCxnSpPr>
        <p:spPr>
          <a:xfrm flipV="1">
            <a:off x="3887229" y="3155281"/>
            <a:ext cx="0" cy="1456785"/>
          </a:xfrm>
          <a:prstGeom prst="line">
            <a:avLst/>
          </a:prstGeom>
          <a:noFill/>
          <a:ln w="6350">
            <a:solidFill>
              <a:schemeClr val="accent1">
                <a:alpha val="20000"/>
              </a:schemeClr>
            </a:solidFill>
          </a:ln>
        </p:spPr>
        <p:style>
          <a:lnRef idx="1">
            <a:schemeClr val="accent1"/>
          </a:lnRef>
          <a:fillRef idx="3">
            <a:schemeClr val="accent1"/>
          </a:fillRef>
          <a:effectRef idx="2">
            <a:schemeClr val="accent1"/>
          </a:effectRef>
          <a:fontRef idx="minor">
            <a:schemeClr val="lt1"/>
          </a:fontRef>
        </p:style>
      </p:cxnSp>
      <p:cxnSp>
        <p:nvCxnSpPr>
          <p:cNvPr id="28" name="Straight Connector 27">
            <a:extLst>
              <a:ext uri="{FF2B5EF4-FFF2-40B4-BE49-F238E27FC236}">
                <a16:creationId xmlns:a16="http://schemas.microsoft.com/office/drawing/2014/main" id="{A596B50C-20B5-6245-849E-3BCCDEED0ECB}"/>
              </a:ext>
            </a:extLst>
          </p:cNvPr>
          <p:cNvCxnSpPr>
            <a:cxnSpLocks/>
          </p:cNvCxnSpPr>
          <p:nvPr/>
        </p:nvCxnSpPr>
        <p:spPr>
          <a:xfrm flipV="1">
            <a:off x="2521301" y="3155281"/>
            <a:ext cx="0" cy="1456785"/>
          </a:xfrm>
          <a:prstGeom prst="line">
            <a:avLst/>
          </a:prstGeom>
          <a:noFill/>
          <a:ln w="6350">
            <a:solidFill>
              <a:schemeClr val="accent1">
                <a:alpha val="20000"/>
              </a:schemeClr>
            </a:solidFill>
          </a:ln>
        </p:spPr>
        <p:style>
          <a:lnRef idx="1">
            <a:schemeClr val="accent1"/>
          </a:lnRef>
          <a:fillRef idx="3">
            <a:schemeClr val="accent1"/>
          </a:fillRef>
          <a:effectRef idx="2">
            <a:schemeClr val="accent1"/>
          </a:effectRef>
          <a:fontRef idx="minor">
            <a:schemeClr val="lt1"/>
          </a:fontRef>
        </p:style>
      </p:cxnSp>
      <p:sp>
        <p:nvSpPr>
          <p:cNvPr id="21" name="Rounded Rectangle 20">
            <a:extLst>
              <a:ext uri="{FF2B5EF4-FFF2-40B4-BE49-F238E27FC236}">
                <a16:creationId xmlns:a16="http://schemas.microsoft.com/office/drawing/2014/main" id="{557EAB0D-AC80-7A41-8AE2-7C8607FF070B}"/>
              </a:ext>
            </a:extLst>
          </p:cNvPr>
          <p:cNvSpPr/>
          <p:nvPr/>
        </p:nvSpPr>
        <p:spPr>
          <a:xfrm>
            <a:off x="1254562" y="1689594"/>
            <a:ext cx="2884971" cy="645785"/>
          </a:xfrm>
          <a:prstGeom prst="roundRect">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03" name="Text Placeholder 23">
            <a:extLst>
              <a:ext uri="{FF2B5EF4-FFF2-40B4-BE49-F238E27FC236}">
                <a16:creationId xmlns:a16="http://schemas.microsoft.com/office/drawing/2014/main" id="{0A36BF19-F241-364E-AED6-720634740ADF}"/>
              </a:ext>
            </a:extLst>
          </p:cNvPr>
          <p:cNvSpPr>
            <a:spLocks noGrp="1"/>
          </p:cNvSpPr>
          <p:nvPr>
            <p:ph type="body" sz="quarter" idx="28" hasCustomPrompt="1"/>
          </p:nvPr>
        </p:nvSpPr>
        <p:spPr>
          <a:xfrm>
            <a:off x="1290833" y="3099073"/>
            <a:ext cx="1095008" cy="1503498"/>
          </a:xfrm>
        </p:spPr>
        <p:txBody>
          <a:bodyPr anchor="ctr">
            <a:normAutofit/>
          </a:bodyPr>
          <a:lstStyle>
            <a:lvl1pPr algn="l">
              <a:lnSpc>
                <a:spcPct val="100000"/>
              </a:lnSpc>
              <a:defRPr sz="1200" b="0" i="0">
                <a:solidFill>
                  <a:schemeClr val="accent1"/>
                </a:solidFill>
                <a:latin typeface="Arial" panose="020B0604020202020204" pitchFamily="34" charset="0"/>
                <a:cs typeface="Arial" panose="020B0604020202020204" pitchFamily="34" charset="0"/>
              </a:defRPr>
            </a:lvl1pPr>
            <a:lvl2pPr algn="ctr">
              <a:lnSpc>
                <a:spcPct val="100000"/>
              </a:lnSpc>
              <a:defRPr sz="1200" b="0" i="0">
                <a:solidFill>
                  <a:schemeClr val="accent1"/>
                </a:solidFill>
                <a:latin typeface="Gotham Book" pitchFamily="2" charset="0"/>
              </a:defRPr>
            </a:lvl2pPr>
            <a:lvl3pPr marL="0" indent="0" algn="ctr">
              <a:lnSpc>
                <a:spcPct val="100000"/>
              </a:lnSpc>
              <a:buNone/>
              <a:defRPr sz="1200" b="0" i="0">
                <a:solidFill>
                  <a:schemeClr val="accent1"/>
                </a:solidFill>
                <a:latin typeface="Gotham Book" pitchFamily="2" charset="0"/>
              </a:defRPr>
            </a:lvl3pPr>
            <a:lvl4pPr marL="7938" indent="0" algn="ctr">
              <a:lnSpc>
                <a:spcPct val="100000"/>
              </a:lnSpc>
              <a:buNone/>
              <a:tabLst>
                <a:tab pos="620713" algn="l"/>
              </a:tabLst>
              <a:defRPr sz="1200" b="0" i="0">
                <a:solidFill>
                  <a:schemeClr val="accent1"/>
                </a:solidFill>
                <a:latin typeface="Gotham Book" pitchFamily="2" charset="0"/>
              </a:defRPr>
            </a:lvl4pPr>
            <a:lvl5pPr marL="7938" indent="0" algn="ctr">
              <a:lnSpc>
                <a:spcPct val="100000"/>
              </a:lnSpc>
              <a:buNone/>
              <a:tabLst>
                <a:tab pos="620713" algn="l"/>
              </a:tabLst>
              <a:defRPr sz="1200" b="0" i="0">
                <a:solidFill>
                  <a:schemeClr val="accent1"/>
                </a:solidFill>
                <a:latin typeface="Gotham Book" pitchFamily="2" charset="0"/>
              </a:defRPr>
            </a:lvl5pPr>
            <a:lvl7pPr marL="7938" indent="0" algn="ctr">
              <a:lnSpc>
                <a:spcPct val="100000"/>
              </a:lnSpc>
              <a:buNone/>
              <a:tabLst/>
              <a:defRPr sz="1200" b="0" i="0">
                <a:solidFill>
                  <a:schemeClr val="accent1"/>
                </a:solidFill>
                <a:latin typeface="Gotham Book" pitchFamily="2" charset="0"/>
              </a:defRPr>
            </a:lvl7pPr>
            <a:lvl9pPr marL="7938" indent="0" algn="ctr">
              <a:lnSpc>
                <a:spcPct val="100000"/>
              </a:lnSpc>
              <a:buNone/>
              <a:tabLst/>
              <a:defRPr sz="1200" b="0" i="0">
                <a:solidFill>
                  <a:schemeClr val="accent1"/>
                </a:solidFill>
                <a:latin typeface="Gotham Book" pitchFamily="2" charset="0"/>
              </a:defRPr>
            </a:lvl9pPr>
          </a:lstStyle>
          <a:p>
            <a:pPr lvl="0"/>
            <a:r>
              <a:rPr lang="en-US"/>
              <a:t>Add a description: </a:t>
            </a:r>
            <a:r>
              <a:rPr lang="en-CA" sz="1200">
                <a:latin typeface="Gotham Book" pitchFamily="2" charset="0"/>
              </a:rPr>
              <a:t>Lorem ipsum dolor sit </a:t>
            </a:r>
            <a:r>
              <a:rPr lang="en-CA" sz="1200" err="1">
                <a:latin typeface="Gotham Book" pitchFamily="2" charset="0"/>
              </a:rPr>
              <a:t>amet</a:t>
            </a:r>
            <a:r>
              <a:rPr lang="en-CA" sz="1200">
                <a:latin typeface="Gotham Book" pitchFamily="2" charset="0"/>
              </a:rPr>
              <a:t>, </a:t>
            </a:r>
            <a:r>
              <a:rPr lang="en-CA" sz="1200" err="1">
                <a:latin typeface="Gotham Book" pitchFamily="2" charset="0"/>
              </a:rPr>
              <a:t>consectetur</a:t>
            </a:r>
            <a:r>
              <a:rPr lang="en-CA" sz="1200">
                <a:latin typeface="Gotham Book" pitchFamily="2" charset="0"/>
              </a:rPr>
              <a:t> </a:t>
            </a:r>
            <a:r>
              <a:rPr lang="en-CA" sz="1200" err="1">
                <a:latin typeface="Gotham Book" pitchFamily="2" charset="0"/>
              </a:rPr>
              <a:t>adipiscing</a:t>
            </a:r>
            <a:r>
              <a:rPr lang="en-CA" sz="1200">
                <a:latin typeface="Gotham Book" pitchFamily="2" charset="0"/>
              </a:rPr>
              <a:t> </a:t>
            </a:r>
            <a:r>
              <a:rPr lang="en-CA" sz="1200" err="1">
                <a:latin typeface="Gotham Book" pitchFamily="2" charset="0"/>
              </a:rPr>
              <a:t>elit</a:t>
            </a:r>
            <a:r>
              <a:rPr lang="en-CA" sz="1200">
                <a:latin typeface="Gotham Book" pitchFamily="2" charset="0"/>
              </a:rPr>
              <a:t>.</a:t>
            </a:r>
            <a:r>
              <a:rPr lang="en-US"/>
              <a:t> </a:t>
            </a:r>
            <a:endParaRPr lang="en-CA"/>
          </a:p>
        </p:txBody>
      </p:sp>
      <p:sp>
        <p:nvSpPr>
          <p:cNvPr id="104" name="Text Placeholder 23">
            <a:extLst>
              <a:ext uri="{FF2B5EF4-FFF2-40B4-BE49-F238E27FC236}">
                <a16:creationId xmlns:a16="http://schemas.microsoft.com/office/drawing/2014/main" id="{0D8448EF-937B-214E-9289-399A27629DF4}"/>
              </a:ext>
            </a:extLst>
          </p:cNvPr>
          <p:cNvSpPr>
            <a:spLocks noGrp="1"/>
          </p:cNvSpPr>
          <p:nvPr>
            <p:ph type="body" sz="quarter" idx="29" hasCustomPrompt="1"/>
          </p:nvPr>
        </p:nvSpPr>
        <p:spPr>
          <a:xfrm>
            <a:off x="4022690" y="3099073"/>
            <a:ext cx="1095008" cy="1503498"/>
          </a:xfrm>
        </p:spPr>
        <p:txBody>
          <a:bodyPr anchor="ctr">
            <a:normAutofit/>
          </a:bodyPr>
          <a:lstStyle>
            <a:lvl1pPr algn="l">
              <a:lnSpc>
                <a:spcPct val="100000"/>
              </a:lnSpc>
              <a:defRPr sz="1200" b="0" i="0">
                <a:solidFill>
                  <a:schemeClr val="accent1"/>
                </a:solidFill>
                <a:latin typeface="Arial" panose="020B0604020202020204" pitchFamily="34" charset="0"/>
                <a:cs typeface="Arial" panose="020B0604020202020204" pitchFamily="34" charset="0"/>
              </a:defRPr>
            </a:lvl1pPr>
            <a:lvl2pPr algn="ctr">
              <a:lnSpc>
                <a:spcPct val="100000"/>
              </a:lnSpc>
              <a:defRPr sz="1200" b="0" i="0">
                <a:solidFill>
                  <a:schemeClr val="accent1"/>
                </a:solidFill>
                <a:latin typeface="Gotham Book" pitchFamily="2" charset="0"/>
              </a:defRPr>
            </a:lvl2pPr>
            <a:lvl3pPr marL="0" indent="0" algn="ctr">
              <a:lnSpc>
                <a:spcPct val="100000"/>
              </a:lnSpc>
              <a:buNone/>
              <a:defRPr sz="1200" b="0" i="0">
                <a:solidFill>
                  <a:schemeClr val="accent1"/>
                </a:solidFill>
                <a:latin typeface="Gotham Book" pitchFamily="2" charset="0"/>
              </a:defRPr>
            </a:lvl3pPr>
            <a:lvl4pPr marL="7938" indent="0" algn="ctr">
              <a:lnSpc>
                <a:spcPct val="100000"/>
              </a:lnSpc>
              <a:buNone/>
              <a:tabLst>
                <a:tab pos="620713" algn="l"/>
              </a:tabLst>
              <a:defRPr sz="1200" b="0" i="0">
                <a:solidFill>
                  <a:schemeClr val="accent1"/>
                </a:solidFill>
                <a:latin typeface="Gotham Book" pitchFamily="2" charset="0"/>
              </a:defRPr>
            </a:lvl4pPr>
            <a:lvl5pPr marL="7938" indent="0" algn="ctr">
              <a:lnSpc>
                <a:spcPct val="100000"/>
              </a:lnSpc>
              <a:buNone/>
              <a:tabLst>
                <a:tab pos="620713" algn="l"/>
              </a:tabLst>
              <a:defRPr sz="1200" b="0" i="0">
                <a:solidFill>
                  <a:schemeClr val="accent1"/>
                </a:solidFill>
                <a:latin typeface="Gotham Book" pitchFamily="2" charset="0"/>
              </a:defRPr>
            </a:lvl5pPr>
            <a:lvl7pPr marL="7938" indent="0" algn="ctr">
              <a:lnSpc>
                <a:spcPct val="100000"/>
              </a:lnSpc>
              <a:buNone/>
              <a:tabLst/>
              <a:defRPr sz="1200" b="0" i="0">
                <a:solidFill>
                  <a:schemeClr val="accent1"/>
                </a:solidFill>
                <a:latin typeface="Gotham Book" pitchFamily="2" charset="0"/>
              </a:defRPr>
            </a:lvl7pPr>
            <a:lvl9pPr marL="7938" indent="0" algn="ctr">
              <a:lnSpc>
                <a:spcPct val="100000"/>
              </a:lnSpc>
              <a:buNone/>
              <a:tabLst/>
              <a:defRPr sz="1200" b="0" i="0">
                <a:solidFill>
                  <a:schemeClr val="accent1"/>
                </a:solidFill>
                <a:latin typeface="Gotham Book" pitchFamily="2" charset="0"/>
              </a:defRPr>
            </a:lvl9pPr>
          </a:lstStyle>
          <a:p>
            <a:pPr lvl="0"/>
            <a:r>
              <a:rPr lang="en-US"/>
              <a:t>Add a description: </a:t>
            </a:r>
            <a:r>
              <a:rPr lang="en-CA" sz="1200">
                <a:latin typeface="Gotham Book" pitchFamily="2" charset="0"/>
              </a:rPr>
              <a:t>Lorem ipsum dolor sit </a:t>
            </a:r>
            <a:r>
              <a:rPr lang="en-CA" sz="1200" err="1">
                <a:latin typeface="Gotham Book" pitchFamily="2" charset="0"/>
              </a:rPr>
              <a:t>amet</a:t>
            </a:r>
            <a:r>
              <a:rPr lang="en-CA" sz="1200">
                <a:latin typeface="Gotham Book" pitchFamily="2" charset="0"/>
              </a:rPr>
              <a:t>, </a:t>
            </a:r>
            <a:r>
              <a:rPr lang="en-CA" sz="1200" err="1">
                <a:latin typeface="Gotham Book" pitchFamily="2" charset="0"/>
              </a:rPr>
              <a:t>consectetur</a:t>
            </a:r>
            <a:r>
              <a:rPr lang="en-CA" sz="1200">
                <a:latin typeface="Gotham Book" pitchFamily="2" charset="0"/>
              </a:rPr>
              <a:t> </a:t>
            </a:r>
            <a:r>
              <a:rPr lang="en-CA" sz="1200" err="1">
                <a:latin typeface="Gotham Book" pitchFamily="2" charset="0"/>
              </a:rPr>
              <a:t>adipiscing</a:t>
            </a:r>
            <a:r>
              <a:rPr lang="en-CA" sz="1200">
                <a:latin typeface="Gotham Book" pitchFamily="2" charset="0"/>
              </a:rPr>
              <a:t> </a:t>
            </a:r>
            <a:r>
              <a:rPr lang="en-CA" sz="1200" err="1">
                <a:latin typeface="Gotham Book" pitchFamily="2" charset="0"/>
              </a:rPr>
              <a:t>elit</a:t>
            </a:r>
            <a:r>
              <a:rPr lang="en-CA" sz="1200">
                <a:latin typeface="Gotham Book" pitchFamily="2" charset="0"/>
              </a:rPr>
              <a:t>.</a:t>
            </a:r>
            <a:r>
              <a:rPr lang="en-US"/>
              <a:t> </a:t>
            </a:r>
            <a:endParaRPr lang="en-CA"/>
          </a:p>
        </p:txBody>
      </p:sp>
      <p:sp>
        <p:nvSpPr>
          <p:cNvPr id="105" name="Text Placeholder 23">
            <a:extLst>
              <a:ext uri="{FF2B5EF4-FFF2-40B4-BE49-F238E27FC236}">
                <a16:creationId xmlns:a16="http://schemas.microsoft.com/office/drawing/2014/main" id="{DF36F248-55D5-134D-9EC7-30E25C502D39}"/>
              </a:ext>
            </a:extLst>
          </p:cNvPr>
          <p:cNvSpPr>
            <a:spLocks noGrp="1"/>
          </p:cNvSpPr>
          <p:nvPr>
            <p:ph type="body" sz="quarter" idx="30" hasCustomPrompt="1"/>
          </p:nvPr>
        </p:nvSpPr>
        <p:spPr>
          <a:xfrm>
            <a:off x="2656761" y="3099073"/>
            <a:ext cx="1095008" cy="1503498"/>
          </a:xfrm>
        </p:spPr>
        <p:txBody>
          <a:bodyPr anchor="ctr">
            <a:normAutofit/>
          </a:bodyPr>
          <a:lstStyle>
            <a:lvl1pPr algn="l">
              <a:lnSpc>
                <a:spcPct val="100000"/>
              </a:lnSpc>
              <a:defRPr sz="1200" b="0" i="0">
                <a:solidFill>
                  <a:schemeClr val="accent1"/>
                </a:solidFill>
                <a:latin typeface="Arial" panose="020B0604020202020204" pitchFamily="34" charset="0"/>
                <a:cs typeface="Arial" panose="020B0604020202020204" pitchFamily="34" charset="0"/>
              </a:defRPr>
            </a:lvl1pPr>
            <a:lvl2pPr algn="ctr">
              <a:lnSpc>
                <a:spcPct val="100000"/>
              </a:lnSpc>
              <a:defRPr sz="1200" b="0" i="0">
                <a:solidFill>
                  <a:schemeClr val="accent1"/>
                </a:solidFill>
                <a:latin typeface="Gotham Book" pitchFamily="2" charset="0"/>
              </a:defRPr>
            </a:lvl2pPr>
            <a:lvl3pPr marL="0" indent="0" algn="ctr">
              <a:lnSpc>
                <a:spcPct val="100000"/>
              </a:lnSpc>
              <a:buNone/>
              <a:defRPr sz="1200" b="0" i="0">
                <a:solidFill>
                  <a:schemeClr val="accent1"/>
                </a:solidFill>
                <a:latin typeface="Gotham Book" pitchFamily="2" charset="0"/>
              </a:defRPr>
            </a:lvl3pPr>
            <a:lvl4pPr marL="7938" indent="0" algn="ctr">
              <a:lnSpc>
                <a:spcPct val="100000"/>
              </a:lnSpc>
              <a:buNone/>
              <a:tabLst>
                <a:tab pos="620713" algn="l"/>
              </a:tabLst>
              <a:defRPr sz="1200" b="0" i="0">
                <a:solidFill>
                  <a:schemeClr val="accent1"/>
                </a:solidFill>
                <a:latin typeface="Gotham Book" pitchFamily="2" charset="0"/>
              </a:defRPr>
            </a:lvl4pPr>
            <a:lvl5pPr marL="7938" indent="0" algn="ctr">
              <a:lnSpc>
                <a:spcPct val="100000"/>
              </a:lnSpc>
              <a:buNone/>
              <a:tabLst>
                <a:tab pos="620713" algn="l"/>
              </a:tabLst>
              <a:defRPr sz="1200" b="0" i="0">
                <a:solidFill>
                  <a:schemeClr val="accent1"/>
                </a:solidFill>
                <a:latin typeface="Gotham Book" pitchFamily="2" charset="0"/>
              </a:defRPr>
            </a:lvl5pPr>
            <a:lvl7pPr marL="7938" indent="0" algn="ctr">
              <a:lnSpc>
                <a:spcPct val="100000"/>
              </a:lnSpc>
              <a:buNone/>
              <a:tabLst/>
              <a:defRPr sz="1200" b="0" i="0">
                <a:solidFill>
                  <a:schemeClr val="accent1"/>
                </a:solidFill>
                <a:latin typeface="Gotham Book" pitchFamily="2" charset="0"/>
              </a:defRPr>
            </a:lvl7pPr>
            <a:lvl9pPr marL="7938" indent="0" algn="ctr">
              <a:lnSpc>
                <a:spcPct val="100000"/>
              </a:lnSpc>
              <a:buNone/>
              <a:tabLst/>
              <a:defRPr sz="1200" b="0" i="0">
                <a:solidFill>
                  <a:schemeClr val="accent1"/>
                </a:solidFill>
                <a:latin typeface="Gotham Book" pitchFamily="2" charset="0"/>
              </a:defRPr>
            </a:lvl9pPr>
          </a:lstStyle>
          <a:p>
            <a:pPr lvl="0"/>
            <a:r>
              <a:rPr lang="en-US"/>
              <a:t>Add a description: </a:t>
            </a:r>
            <a:r>
              <a:rPr lang="en-CA" sz="1200">
                <a:latin typeface="Gotham Book" pitchFamily="2" charset="0"/>
              </a:rPr>
              <a:t>Lorem ipsum dolor sit </a:t>
            </a:r>
            <a:r>
              <a:rPr lang="en-CA" sz="1200" err="1">
                <a:latin typeface="Gotham Book" pitchFamily="2" charset="0"/>
              </a:rPr>
              <a:t>amet</a:t>
            </a:r>
            <a:r>
              <a:rPr lang="en-CA" sz="1200">
                <a:latin typeface="Gotham Book" pitchFamily="2" charset="0"/>
              </a:rPr>
              <a:t>, </a:t>
            </a:r>
            <a:r>
              <a:rPr lang="en-CA" sz="1200" err="1">
                <a:latin typeface="Gotham Book" pitchFamily="2" charset="0"/>
              </a:rPr>
              <a:t>consectetur</a:t>
            </a:r>
            <a:r>
              <a:rPr lang="en-CA" sz="1200">
                <a:latin typeface="Gotham Book" pitchFamily="2" charset="0"/>
              </a:rPr>
              <a:t> </a:t>
            </a:r>
            <a:r>
              <a:rPr lang="en-CA" sz="1200" err="1">
                <a:latin typeface="Gotham Book" pitchFamily="2" charset="0"/>
              </a:rPr>
              <a:t>adipiscing</a:t>
            </a:r>
            <a:r>
              <a:rPr lang="en-CA" sz="1200">
                <a:latin typeface="Gotham Book" pitchFamily="2" charset="0"/>
              </a:rPr>
              <a:t> </a:t>
            </a:r>
            <a:r>
              <a:rPr lang="en-CA" sz="1200" err="1">
                <a:latin typeface="Gotham Book" pitchFamily="2" charset="0"/>
              </a:rPr>
              <a:t>elit</a:t>
            </a:r>
            <a:r>
              <a:rPr lang="en-CA" sz="1200">
                <a:latin typeface="Gotham Book" pitchFamily="2" charset="0"/>
              </a:rPr>
              <a:t>.</a:t>
            </a:r>
            <a:r>
              <a:rPr lang="en-US"/>
              <a:t> </a:t>
            </a:r>
            <a:endParaRPr lang="en-CA"/>
          </a:p>
        </p:txBody>
      </p:sp>
      <p:sp>
        <p:nvSpPr>
          <p:cNvPr id="113" name="Content Placeholder 112">
            <a:extLst>
              <a:ext uri="{FF2B5EF4-FFF2-40B4-BE49-F238E27FC236}">
                <a16:creationId xmlns:a16="http://schemas.microsoft.com/office/drawing/2014/main" id="{EBB2F057-CD05-A14B-BB64-82A90FE0CE04}"/>
              </a:ext>
            </a:extLst>
          </p:cNvPr>
          <p:cNvSpPr>
            <a:spLocks noGrp="1"/>
          </p:cNvSpPr>
          <p:nvPr>
            <p:ph sz="quarter" idx="37" hasCustomPrompt="1"/>
          </p:nvPr>
        </p:nvSpPr>
        <p:spPr>
          <a:xfrm>
            <a:off x="1290833" y="1708188"/>
            <a:ext cx="2813096" cy="609750"/>
          </a:xfrm>
        </p:spPr>
        <p:txBody>
          <a:bodyPr anchor="ctr"/>
          <a:lstStyle>
            <a:lvl1pPr algn="ctr">
              <a:defRPr>
                <a:latin typeface="Arial" panose="020B0604020202020204" pitchFamily="34" charset="0"/>
                <a:cs typeface="Arial" panose="020B0604020202020204" pitchFamily="34" charset="0"/>
              </a:defRPr>
            </a:lvl1pPr>
          </a:lstStyle>
          <a:p>
            <a:pPr lvl="0"/>
            <a:r>
              <a:rPr lang="en-US"/>
              <a:t>Insert client logo</a:t>
            </a:r>
            <a:endParaRPr lang="en-CA"/>
          </a:p>
        </p:txBody>
      </p:sp>
    </p:spTree>
    <p:extLst>
      <p:ext uri="{BB962C8B-B14F-4D97-AF65-F5344CB8AC3E}">
        <p14:creationId xmlns:p14="http://schemas.microsoft.com/office/powerpoint/2010/main" val="2484384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21419 -0.00209 L -8.33333E-7 4.81481E-6 " pathEditMode="relative" rAng="0" ptsTypes="AA">
                                      <p:cBhvr>
                                        <p:cTn id="6" dur="1000" fill="hold"/>
                                        <p:tgtEl>
                                          <p:spTgt spid="9"/>
                                        </p:tgtEl>
                                        <p:attrNameLst>
                                          <p:attrName>ppt_x</p:attrName>
                                          <p:attrName>ppt_y</p:attrName>
                                        </p:attrNameLst>
                                      </p:cBhvr>
                                      <p:rCtr x="-10716" y="93"/>
                                    </p:animMotion>
                                  </p:childTnLst>
                                </p:cTn>
                              </p:par>
                              <p:par>
                                <p:cTn id="7" presetID="0" presetClass="path" presetSubtype="0" accel="50000" decel="50000" fill="hold" grpId="0" nodeType="withEffect">
                                  <p:stCondLst>
                                    <p:cond delay="0"/>
                                  </p:stCondLst>
                                  <p:childTnLst>
                                    <p:animMotion origin="layout" path="M 0.21419 -0.00209 L -8.33333E-7 4.81481E-6 " pathEditMode="relative" rAng="0" ptsTypes="AA">
                                      <p:cBhvr>
                                        <p:cTn id="8" dur="1000" fill="hold"/>
                                        <p:tgtEl>
                                          <p:spTgt spid="23"/>
                                        </p:tgtEl>
                                        <p:attrNameLst>
                                          <p:attrName>ppt_x</p:attrName>
                                          <p:attrName>ppt_y</p:attrName>
                                        </p:attrNameLst>
                                      </p:cBhvr>
                                      <p:rCtr x="-10716" y="93"/>
                                    </p:animMotion>
                                  </p:childTnLst>
                                </p:cTn>
                              </p:par>
                              <p:par>
                                <p:cTn id="9" presetID="0" presetClass="path" presetSubtype="0" accel="50000" decel="50000" fill="hold" grpId="0" nodeType="withEffect">
                                  <p:stCondLst>
                                    <p:cond delay="0"/>
                                  </p:stCondLst>
                                  <p:childTnLst>
                                    <p:animMotion origin="layout" path="M 0.21419 -0.00209 L -8.33333E-7 4.81481E-6 " pathEditMode="relative" rAng="0" ptsTypes="AA">
                                      <p:cBhvr>
                                        <p:cTn id="10" dur="1000" fill="hold"/>
                                        <p:tgtEl>
                                          <p:spTgt spid="103"/>
                                        </p:tgtEl>
                                        <p:attrNameLst>
                                          <p:attrName>ppt_x</p:attrName>
                                          <p:attrName>ppt_y</p:attrName>
                                        </p:attrNameLst>
                                      </p:cBhvr>
                                      <p:rCtr x="-10716" y="93"/>
                                    </p:animMotion>
                                  </p:childTnLst>
                                </p:cTn>
                              </p:par>
                              <p:par>
                                <p:cTn id="11" presetID="0" presetClass="path" presetSubtype="0" accel="50000" decel="50000" fill="hold" nodeType="withEffect">
                                  <p:stCondLst>
                                    <p:cond delay="0"/>
                                  </p:stCondLst>
                                  <p:childTnLst>
                                    <p:animMotion origin="layout" path="M 0.21419 -0.00209 L -8.33333E-7 4.81481E-6 " pathEditMode="relative" rAng="0" ptsTypes="AA">
                                      <p:cBhvr>
                                        <p:cTn id="12" dur="1000" fill="hold"/>
                                        <p:tgtEl>
                                          <p:spTgt spid="28"/>
                                        </p:tgtEl>
                                        <p:attrNameLst>
                                          <p:attrName>ppt_x</p:attrName>
                                          <p:attrName>ppt_y</p:attrName>
                                        </p:attrNameLst>
                                      </p:cBhvr>
                                      <p:rCtr x="-10716" y="93"/>
                                    </p:animMotion>
                                  </p:childTnLst>
                                </p:cTn>
                              </p:par>
                              <p:par>
                                <p:cTn id="13" presetID="0" presetClass="path" presetSubtype="0" accel="50000" decel="50000" fill="hold" grpId="0" nodeType="withEffect">
                                  <p:stCondLst>
                                    <p:cond delay="0"/>
                                  </p:stCondLst>
                                  <p:childTnLst>
                                    <p:animMotion origin="layout" path="M 0.21419 -0.00209 L -8.33333E-7 4.81481E-6 " pathEditMode="relative" rAng="0" ptsTypes="AA">
                                      <p:cBhvr>
                                        <p:cTn id="14" dur="1000" fill="hold"/>
                                        <p:tgtEl>
                                          <p:spTgt spid="105"/>
                                        </p:tgtEl>
                                        <p:attrNameLst>
                                          <p:attrName>ppt_x</p:attrName>
                                          <p:attrName>ppt_y</p:attrName>
                                        </p:attrNameLst>
                                      </p:cBhvr>
                                      <p:rCtr x="-10716" y="93"/>
                                    </p:animMotion>
                                  </p:childTnLst>
                                </p:cTn>
                              </p:par>
                              <p:par>
                                <p:cTn id="15" presetID="0" presetClass="path" presetSubtype="0" accel="50000" decel="50000" fill="hold" grpId="0" nodeType="withEffect">
                                  <p:stCondLst>
                                    <p:cond delay="0"/>
                                  </p:stCondLst>
                                  <p:childTnLst>
                                    <p:animMotion origin="layout" path="M 0.21419 -0.00209 L -8.33333E-7 4.81481E-6 " pathEditMode="relative" rAng="0" ptsTypes="AA">
                                      <p:cBhvr>
                                        <p:cTn id="16" dur="1000" fill="hold"/>
                                        <p:tgtEl>
                                          <p:spTgt spid="104"/>
                                        </p:tgtEl>
                                        <p:attrNameLst>
                                          <p:attrName>ppt_x</p:attrName>
                                          <p:attrName>ppt_y</p:attrName>
                                        </p:attrNameLst>
                                      </p:cBhvr>
                                      <p:rCtr x="-10716" y="93"/>
                                    </p:animMotion>
                                  </p:childTnLst>
                                </p:cTn>
                              </p:par>
                              <p:par>
                                <p:cTn id="17" presetID="0" presetClass="path" presetSubtype="0" accel="50000" decel="50000" fill="hold" nodeType="withEffect">
                                  <p:stCondLst>
                                    <p:cond delay="0"/>
                                  </p:stCondLst>
                                  <p:childTnLst>
                                    <p:animMotion origin="layout" path="M 0.21419 -0.00209 L -8.33333E-7 4.81481E-6 " pathEditMode="relative" rAng="0" ptsTypes="AA">
                                      <p:cBhvr>
                                        <p:cTn id="18" dur="1000" fill="hold"/>
                                        <p:tgtEl>
                                          <p:spTgt spid="27"/>
                                        </p:tgtEl>
                                        <p:attrNameLst>
                                          <p:attrName>ppt_x</p:attrName>
                                          <p:attrName>ppt_y</p:attrName>
                                        </p:attrNameLst>
                                      </p:cBhvr>
                                      <p:rCtr x="-10716" y="93"/>
                                    </p:animMotion>
                                  </p:childTnLst>
                                </p:cTn>
                              </p:par>
                              <p:par>
                                <p:cTn id="19" presetID="0" presetClass="path" presetSubtype="0" accel="50000" decel="50000" fill="hold" grpId="0" nodeType="withEffect">
                                  <p:stCondLst>
                                    <p:cond delay="0"/>
                                  </p:stCondLst>
                                  <p:childTnLst>
                                    <p:animMotion origin="layout" path="M 0.21419 -0.00209 L -8.33333E-7 4.81481E-6 " pathEditMode="relative" rAng="0" ptsTypes="AA">
                                      <p:cBhvr>
                                        <p:cTn id="20" dur="1000" fill="hold"/>
                                        <p:tgtEl>
                                          <p:spTgt spid="21"/>
                                        </p:tgtEl>
                                        <p:attrNameLst>
                                          <p:attrName>ppt_x</p:attrName>
                                          <p:attrName>ppt_y</p:attrName>
                                        </p:attrNameLst>
                                      </p:cBhvr>
                                      <p:rCtr x="-10716" y="93"/>
                                    </p:animMotion>
                                  </p:childTnLst>
                                </p:cTn>
                              </p:par>
                              <p:par>
                                <p:cTn id="21" presetID="0" presetClass="path" presetSubtype="0" accel="50000" decel="50000" fill="hold" grpId="0" nodeType="withEffect">
                                  <p:stCondLst>
                                    <p:cond delay="0"/>
                                  </p:stCondLst>
                                  <p:childTnLst>
                                    <p:animMotion origin="layout" path="M 0.21419 -0.00209 L -8.33333E-7 4.81481E-6 " pathEditMode="relative" rAng="0" ptsTypes="AA">
                                      <p:cBhvr>
                                        <p:cTn id="22" dur="1000" fill="hold"/>
                                        <p:tgtEl>
                                          <p:spTgt spid="113"/>
                                        </p:tgtEl>
                                        <p:attrNameLst>
                                          <p:attrName>ppt_x</p:attrName>
                                          <p:attrName>ppt_y</p:attrName>
                                        </p:attrNameLst>
                                      </p:cBhvr>
                                      <p:rCtr x="-10716" y="93"/>
                                    </p:animMotion>
                                  </p:childTnLst>
                                </p:cTn>
                              </p:par>
                              <p:par>
                                <p:cTn id="23" presetID="0" presetClass="path" presetSubtype="0" accel="50000" decel="50000" fill="hold" grpId="0" nodeType="withEffect">
                                  <p:stCondLst>
                                    <p:cond delay="0"/>
                                  </p:stCondLst>
                                  <p:childTnLst>
                                    <p:animMotion origin="layout" path="M -0.21992 0.00023 L -2.08333E-6 -3.7037E-7 " pathEditMode="relative" rAng="0" ptsTypes="AA">
                                      <p:cBhvr>
                                        <p:cTn id="24" dur="1000" fill="hold"/>
                                        <p:tgtEl>
                                          <p:spTgt spid="10"/>
                                        </p:tgtEl>
                                        <p:attrNameLst>
                                          <p:attrName>ppt_x</p:attrName>
                                          <p:attrName>ppt_y</p:attrName>
                                        </p:attrNameLst>
                                      </p:cBhvr>
                                      <p:rCtr x="10990" y="-23"/>
                                    </p:animMotion>
                                  </p:childTnLst>
                                </p:cTn>
                              </p:par>
                              <p:par>
                                <p:cTn id="25" presetID="0" presetClass="path" presetSubtype="0" accel="50000" decel="50000" fill="hold" nodeType="withEffect">
                                  <p:stCondLst>
                                    <p:cond delay="0"/>
                                  </p:stCondLst>
                                  <p:childTnLst>
                                    <p:animMotion origin="layout" path="M -0.21992 0.00023 L -2.08333E-6 -3.7037E-7 " pathEditMode="relative" rAng="0" ptsTypes="AA">
                                      <p:cBhvr>
                                        <p:cTn id="26" dur="1000" fill="hold"/>
                                        <p:tgtEl>
                                          <p:spTgt spid="11"/>
                                        </p:tgtEl>
                                        <p:attrNameLst>
                                          <p:attrName>ppt_x</p:attrName>
                                          <p:attrName>ppt_y</p:attrName>
                                        </p:attrNameLst>
                                      </p:cBhvr>
                                      <p:rCtr x="10990" y="-23"/>
                                    </p:animMotion>
                                  </p:childTnLst>
                                </p:cTn>
                              </p:par>
                              <p:par>
                                <p:cTn id="27" presetID="0" presetClass="path" presetSubtype="0" accel="50000" decel="50000" fill="hold" grpId="0" nodeType="withEffect">
                                  <p:stCondLst>
                                    <p:cond delay="0"/>
                                  </p:stCondLst>
                                  <p:childTnLst>
                                    <p:animMotion origin="layout" path="M -0.21992 0.00023 L -2.08333E-6 -3.7037E-7 " pathEditMode="relative" rAng="0" ptsTypes="AA">
                                      <p:cBhvr>
                                        <p:cTn id="28" dur="1000" fill="hold"/>
                                        <p:tgtEl>
                                          <p:spTgt spid="51"/>
                                        </p:tgtEl>
                                        <p:attrNameLst>
                                          <p:attrName>ppt_x</p:attrName>
                                          <p:attrName>ppt_y</p:attrName>
                                        </p:attrNameLst>
                                      </p:cBhvr>
                                      <p:rCtr x="10990" y="-23"/>
                                    </p:animMotion>
                                  </p:childTnLst>
                                </p:cTn>
                              </p:par>
                              <p:par>
                                <p:cTn id="29" presetID="0" presetClass="path" presetSubtype="0" accel="50000" decel="50000" fill="hold" grpId="0" nodeType="withEffect">
                                  <p:stCondLst>
                                    <p:cond delay="0"/>
                                  </p:stCondLst>
                                  <p:childTnLst>
                                    <p:animMotion origin="layout" path="M -0.21992 0.00023 L -2.08333E-6 -3.7037E-7 " pathEditMode="relative" rAng="0" ptsTypes="AA">
                                      <p:cBhvr>
                                        <p:cTn id="30" dur="1000" fill="hold"/>
                                        <p:tgtEl>
                                          <p:spTgt spid="106"/>
                                        </p:tgtEl>
                                        <p:attrNameLst>
                                          <p:attrName>ppt_x</p:attrName>
                                          <p:attrName>ppt_y</p:attrName>
                                        </p:attrNameLst>
                                      </p:cBhvr>
                                      <p:rCtr x="10990" y="-23"/>
                                    </p:animMotion>
                                  </p:childTnLst>
                                </p:cTn>
                              </p:par>
                              <p:par>
                                <p:cTn id="31" presetID="0" presetClass="path" presetSubtype="0" accel="50000" decel="50000" fill="hold" nodeType="withEffect">
                                  <p:stCondLst>
                                    <p:cond delay="0"/>
                                  </p:stCondLst>
                                  <p:childTnLst>
                                    <p:animMotion origin="layout" path="M -0.21992 0.00023 L -2.08333E-6 -3.7037E-7 " pathEditMode="relative" rAng="0" ptsTypes="AA">
                                      <p:cBhvr>
                                        <p:cTn id="32" dur="1000" fill="hold"/>
                                        <p:tgtEl>
                                          <p:spTgt spid="19"/>
                                        </p:tgtEl>
                                        <p:attrNameLst>
                                          <p:attrName>ppt_x</p:attrName>
                                          <p:attrName>ppt_y</p:attrName>
                                        </p:attrNameLst>
                                      </p:cBhvr>
                                      <p:rCtr x="10990" y="-23"/>
                                    </p:animMotion>
                                  </p:childTnLst>
                                </p:cTn>
                              </p:par>
                              <p:par>
                                <p:cTn id="33" presetID="0" presetClass="path" presetSubtype="0" accel="50000" decel="50000" fill="hold" grpId="0" nodeType="withEffect">
                                  <p:stCondLst>
                                    <p:cond delay="0"/>
                                  </p:stCondLst>
                                  <p:childTnLst>
                                    <p:animMotion origin="layout" path="M -0.21992 0.00023 L -2.08333E-6 -3.7037E-7 " pathEditMode="relative" rAng="0" ptsTypes="AA">
                                      <p:cBhvr>
                                        <p:cTn id="34" dur="1000" fill="hold"/>
                                        <p:tgtEl>
                                          <p:spTgt spid="108"/>
                                        </p:tgtEl>
                                        <p:attrNameLst>
                                          <p:attrName>ppt_x</p:attrName>
                                          <p:attrName>ppt_y</p:attrName>
                                        </p:attrNameLst>
                                      </p:cBhvr>
                                      <p:rCtr x="10990" y="-23"/>
                                    </p:animMotion>
                                  </p:childTnLst>
                                </p:cTn>
                              </p:par>
                              <p:par>
                                <p:cTn id="35" presetID="0" presetClass="path" presetSubtype="0" accel="50000" decel="50000" fill="hold" nodeType="withEffect">
                                  <p:stCondLst>
                                    <p:cond delay="0"/>
                                  </p:stCondLst>
                                  <p:childTnLst>
                                    <p:animMotion origin="layout" path="M -0.21992 0.00023 L -2.08333E-6 -3.7037E-7 " pathEditMode="relative" rAng="0" ptsTypes="AA">
                                      <p:cBhvr>
                                        <p:cTn id="36" dur="1000" fill="hold"/>
                                        <p:tgtEl>
                                          <p:spTgt spid="17"/>
                                        </p:tgtEl>
                                        <p:attrNameLst>
                                          <p:attrName>ppt_x</p:attrName>
                                          <p:attrName>ppt_y</p:attrName>
                                        </p:attrNameLst>
                                      </p:cBhvr>
                                      <p:rCtr x="10990" y="-23"/>
                                    </p:animMotion>
                                  </p:childTnLst>
                                </p:cTn>
                              </p:par>
                              <p:par>
                                <p:cTn id="37" presetID="0" presetClass="path" presetSubtype="0" accel="50000" decel="50000" fill="hold" grpId="0" nodeType="withEffect">
                                  <p:stCondLst>
                                    <p:cond delay="0"/>
                                  </p:stCondLst>
                                  <p:childTnLst>
                                    <p:animMotion origin="layout" path="M -0.21992 0.00023 L -2.08333E-6 -3.7037E-7 " pathEditMode="relative" rAng="0" ptsTypes="AA">
                                      <p:cBhvr>
                                        <p:cTn id="38" dur="1000" fill="hold"/>
                                        <p:tgtEl>
                                          <p:spTgt spid="107"/>
                                        </p:tgtEl>
                                        <p:attrNameLst>
                                          <p:attrName>ppt_x</p:attrName>
                                          <p:attrName>ppt_y</p:attrName>
                                        </p:attrNameLst>
                                      </p:cBhvr>
                                      <p:rCtr x="10990" y="-23"/>
                                    </p:animMotion>
                                  </p:childTnLst>
                                </p:cTn>
                              </p:par>
                            </p:childTnLst>
                          </p:cTn>
                        </p:par>
                        <p:par>
                          <p:cTn id="39" fill="hold">
                            <p:stCondLst>
                              <p:cond delay="1000"/>
                            </p:stCondLst>
                            <p:childTnLst>
                              <p:par>
                                <p:cTn id="40" presetID="55" presetClass="entr" presetSubtype="0" fill="hold" nodeType="after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strVal val="#ppt_w*0.70"/>
                                          </p:val>
                                        </p:tav>
                                        <p:tav tm="100000">
                                          <p:val>
                                            <p:strVal val="#ppt_w"/>
                                          </p:val>
                                        </p:tav>
                                      </p:tavLst>
                                    </p:anim>
                                    <p:anim calcmode="lin" valueType="num">
                                      <p:cBhvr>
                                        <p:cTn id="43" dur="500" fill="hold"/>
                                        <p:tgtEl>
                                          <p:spTgt spid="12"/>
                                        </p:tgtEl>
                                        <p:attrNameLst>
                                          <p:attrName>ppt_h</p:attrName>
                                        </p:attrNameLst>
                                      </p:cBhvr>
                                      <p:tavLst>
                                        <p:tav tm="0">
                                          <p:val>
                                            <p:strVal val="#ppt_h"/>
                                          </p:val>
                                        </p:tav>
                                        <p:tav tm="100000">
                                          <p:val>
                                            <p:strVal val="#ppt_h"/>
                                          </p:val>
                                        </p:tav>
                                      </p:tavLst>
                                    </p:anim>
                                    <p:animEffect transition="in" filter="fade">
                                      <p:cBhvr>
                                        <p:cTn id="4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51" grpId="0"/>
      <p:bldP spid="106" grpId="0">
        <p:tmplLst>
          <p:tmpl>
            <p:tnLst>
              <p:par>
                <p:cTn presetID="0" presetClass="path" presetSubtype="0" accel="50000" decel="50000" fill="hold" nodeType="withEffect">
                  <p:stCondLst>
                    <p:cond delay="0"/>
                  </p:stCondLst>
                  <p:childTnLst>
                    <p:animMotion origin="layout" path="M -0.21992 0.00023 L -2.08333E-6 -3.7037E-7 " pathEditMode="relative" rAng="0" ptsTypes="AA">
                      <p:cBhvr>
                        <p:cTn dur="1000" fill="hold"/>
                        <p:tgtEl>
                          <p:spTgt spid="106"/>
                        </p:tgtEl>
                        <p:attrNameLst>
                          <p:attrName>ppt_x</p:attrName>
                          <p:attrName>ppt_y</p:attrName>
                        </p:attrNameLst>
                      </p:cBhvr>
                      <p:rCtr x="10990" y="-23"/>
                    </p:animMotion>
                  </p:childTnLst>
                </p:cTn>
              </p:par>
            </p:tnLst>
          </p:tmpl>
        </p:tmplLst>
      </p:bldP>
      <p:bldP spid="107" grpId="0">
        <p:tmplLst>
          <p:tmpl>
            <p:tnLst>
              <p:par>
                <p:cTn presetID="0" presetClass="path" presetSubtype="0" accel="50000" decel="50000" fill="hold" nodeType="withEffect">
                  <p:stCondLst>
                    <p:cond delay="0"/>
                  </p:stCondLst>
                  <p:childTnLst>
                    <p:animMotion origin="layout" path="M -0.21992 0.00023 L -2.08333E-6 -3.7037E-7 " pathEditMode="relative" rAng="0" ptsTypes="AA">
                      <p:cBhvr>
                        <p:cTn dur="1000" fill="hold"/>
                        <p:tgtEl>
                          <p:spTgt spid="107"/>
                        </p:tgtEl>
                        <p:attrNameLst>
                          <p:attrName>ppt_x</p:attrName>
                          <p:attrName>ppt_y</p:attrName>
                        </p:attrNameLst>
                      </p:cBhvr>
                      <p:rCtr x="10990" y="-23"/>
                    </p:animMotion>
                  </p:childTnLst>
                </p:cTn>
              </p:par>
            </p:tnLst>
          </p:tmpl>
        </p:tmplLst>
      </p:bldP>
      <p:bldP spid="108" grpId="0">
        <p:tmplLst>
          <p:tmpl>
            <p:tnLst>
              <p:par>
                <p:cTn presetID="0" presetClass="path" presetSubtype="0" accel="50000" decel="50000" fill="hold" nodeType="withEffect">
                  <p:stCondLst>
                    <p:cond delay="0"/>
                  </p:stCondLst>
                  <p:childTnLst>
                    <p:animMotion origin="layout" path="M -0.21992 0.00023 L -2.08333E-6 -3.7037E-7 " pathEditMode="relative" rAng="0" ptsTypes="AA">
                      <p:cBhvr>
                        <p:cTn dur="1000" fill="hold"/>
                        <p:tgtEl>
                          <p:spTgt spid="108"/>
                        </p:tgtEl>
                        <p:attrNameLst>
                          <p:attrName>ppt_x</p:attrName>
                          <p:attrName>ppt_y</p:attrName>
                        </p:attrNameLst>
                      </p:cBhvr>
                      <p:rCtr x="10990" y="-23"/>
                    </p:animMotion>
                  </p:childTnLst>
                </p:cTn>
              </p:par>
            </p:tnLst>
          </p:tmpl>
        </p:tmplLst>
      </p:bldP>
      <p:bldP spid="9" grpId="0" animBg="1"/>
      <p:bldP spid="23" grpId="0"/>
      <p:bldP spid="21" grpId="0" animBg="1"/>
      <p:bldP spid="103" grpId="0">
        <p:tmplLst>
          <p:tmpl>
            <p:tnLst>
              <p:par>
                <p:cTn presetID="0" presetClass="path" presetSubtype="0" accel="50000" decel="50000" fill="hold" nodeType="withEffect">
                  <p:stCondLst>
                    <p:cond delay="0"/>
                  </p:stCondLst>
                  <p:childTnLst>
                    <p:animMotion origin="layout" path="M 0.21419 -0.00209 L -8.33333E-7 4.81481E-6 " pathEditMode="relative" rAng="0" ptsTypes="AA">
                      <p:cBhvr>
                        <p:cTn dur="1000" fill="hold"/>
                        <p:tgtEl>
                          <p:spTgt spid="103"/>
                        </p:tgtEl>
                        <p:attrNameLst>
                          <p:attrName>ppt_x</p:attrName>
                          <p:attrName>ppt_y</p:attrName>
                        </p:attrNameLst>
                      </p:cBhvr>
                      <p:rCtr x="-10716" y="93"/>
                    </p:animMotion>
                  </p:childTnLst>
                </p:cTn>
              </p:par>
            </p:tnLst>
          </p:tmpl>
        </p:tmplLst>
      </p:bldP>
      <p:bldP spid="104" grpId="0">
        <p:tmplLst>
          <p:tmpl>
            <p:tnLst>
              <p:par>
                <p:cTn presetID="0" presetClass="path" presetSubtype="0" accel="50000" decel="50000" fill="hold" nodeType="withEffect">
                  <p:stCondLst>
                    <p:cond delay="0"/>
                  </p:stCondLst>
                  <p:childTnLst>
                    <p:animMotion origin="layout" path="M 0.21419 -0.00209 L -8.33333E-7 4.81481E-6 " pathEditMode="relative" rAng="0" ptsTypes="AA">
                      <p:cBhvr>
                        <p:cTn dur="1000" fill="hold"/>
                        <p:tgtEl>
                          <p:spTgt spid="104"/>
                        </p:tgtEl>
                        <p:attrNameLst>
                          <p:attrName>ppt_x</p:attrName>
                          <p:attrName>ppt_y</p:attrName>
                        </p:attrNameLst>
                      </p:cBhvr>
                      <p:rCtr x="-10716" y="93"/>
                    </p:animMotion>
                  </p:childTnLst>
                </p:cTn>
              </p:par>
            </p:tnLst>
          </p:tmpl>
        </p:tmplLst>
      </p:bldP>
      <p:bldP spid="105" grpId="0">
        <p:tmplLst>
          <p:tmpl>
            <p:tnLst>
              <p:par>
                <p:cTn presetID="0" presetClass="path" presetSubtype="0" accel="50000" decel="50000" fill="hold" nodeType="withEffect">
                  <p:stCondLst>
                    <p:cond delay="0"/>
                  </p:stCondLst>
                  <p:childTnLst>
                    <p:animMotion origin="layout" path="M 0.21419 -0.00209 L -8.33333E-7 4.81481E-6 " pathEditMode="relative" rAng="0" ptsTypes="AA">
                      <p:cBhvr>
                        <p:cTn dur="1000" fill="hold"/>
                        <p:tgtEl>
                          <p:spTgt spid="105"/>
                        </p:tgtEl>
                        <p:attrNameLst>
                          <p:attrName>ppt_x</p:attrName>
                          <p:attrName>ppt_y</p:attrName>
                        </p:attrNameLst>
                      </p:cBhvr>
                      <p:rCtr x="-10716" y="93"/>
                    </p:animMotion>
                  </p:childTnLst>
                </p:cTn>
              </p:par>
            </p:tnLst>
          </p:tmpl>
        </p:tmplLst>
      </p:bldP>
      <p:bldP spid="113" grpId="0">
        <p:tmplLst>
          <p:tmpl>
            <p:tnLst>
              <p:par>
                <p:cTn presetID="0" presetClass="path" presetSubtype="0" accel="50000" decel="50000" fill="hold" nodeType="withEffect">
                  <p:stCondLst>
                    <p:cond delay="0"/>
                  </p:stCondLst>
                  <p:childTnLst>
                    <p:animMotion origin="layout" path="M 0.21419 -0.00209 L -8.33333E-7 4.81481E-6 " pathEditMode="relative" rAng="0" ptsTypes="AA">
                      <p:cBhvr>
                        <p:cTn dur="1000" fill="hold"/>
                        <p:tgtEl>
                          <p:spTgt spid="113"/>
                        </p:tgtEl>
                        <p:attrNameLst>
                          <p:attrName>ppt_x</p:attrName>
                          <p:attrName>ppt_y</p:attrName>
                        </p:attrNameLst>
                      </p:cBhvr>
                      <p:rCtr x="-10716" y="93"/>
                    </p:animMotion>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ient and Postmedia Relationship 3">
    <p:spTree>
      <p:nvGrpSpPr>
        <p:cNvPr id="1" name=""/>
        <p:cNvGrpSpPr/>
        <p:nvPr/>
      </p:nvGrpSpPr>
      <p:grpSpPr>
        <a:xfrm>
          <a:off x="0" y="0"/>
          <a:ext cx="0" cy="0"/>
          <a:chOff x="0" y="0"/>
          <a:chExt cx="0" cy="0"/>
        </a:xfrm>
      </p:grpSpPr>
      <p:pic>
        <p:nvPicPr>
          <p:cNvPr id="3466" name="Graphic 3465">
            <a:extLst>
              <a:ext uri="{FF2B5EF4-FFF2-40B4-BE49-F238E27FC236}">
                <a16:creationId xmlns:a16="http://schemas.microsoft.com/office/drawing/2014/main" id="{C39E4979-6D2F-2948-98E3-75368119009A}"/>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4497" r="36426" b="-2746"/>
          <a:stretch/>
        </p:blipFill>
        <p:spPr>
          <a:xfrm>
            <a:off x="6559258" y="0"/>
            <a:ext cx="5632742" cy="6492873"/>
          </a:xfrm>
          <a:prstGeom prst="rect">
            <a:avLst/>
          </a:prstGeom>
        </p:spPr>
      </p:pic>
      <p:sp>
        <p:nvSpPr>
          <p:cNvPr id="8" name="TextBox 7">
            <a:extLst>
              <a:ext uri="{FF2B5EF4-FFF2-40B4-BE49-F238E27FC236}">
                <a16:creationId xmlns:a16="http://schemas.microsoft.com/office/drawing/2014/main" id="{F67CE22B-2F03-D54E-AFB1-DBB5E3276100}"/>
              </a:ext>
            </a:extLst>
          </p:cNvPr>
          <p:cNvSpPr txBox="1"/>
          <p:nvPr/>
        </p:nvSpPr>
        <p:spPr>
          <a:xfrm>
            <a:off x="7162018" y="1910340"/>
            <a:ext cx="2519680" cy="234696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Box 1">
            <a:extLst>
              <a:ext uri="{FF2B5EF4-FFF2-40B4-BE49-F238E27FC236}">
                <a16:creationId xmlns:a16="http://schemas.microsoft.com/office/drawing/2014/main" id="{F29CC00C-70AB-9142-8686-3D55A158E8FD}"/>
              </a:ext>
            </a:extLst>
          </p:cNvPr>
          <p:cNvSpPr/>
          <p:nvPr/>
        </p:nvSpPr>
        <p:spPr>
          <a:xfrm rot="10800000">
            <a:off x="923925" y="887467"/>
            <a:ext cx="4563557" cy="3153978"/>
          </a:xfrm>
          <a:prstGeom prst="round2SameRect">
            <a:avLst>
              <a:gd name="adj1" fmla="val 0"/>
              <a:gd name="adj2" fmla="val 0"/>
            </a:avLst>
          </a:prstGeom>
          <a:solidFill>
            <a:schemeClr val="bg1"/>
          </a:solidFill>
          <a:ln>
            <a:noFill/>
          </a:ln>
          <a:effectLst>
            <a:outerShdw blurRad="211608" sx="101000" sy="101000" algn="ctr" rotWithShape="0">
              <a:prstClr val="black">
                <a:alpha val="8396"/>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lumMod val="75000"/>
                </a:srgbClr>
              </a:solidFill>
              <a:effectLst/>
              <a:uLnTx/>
              <a:uFillTx/>
              <a:latin typeface="Arial" panose="020B0604020202020204" pitchFamily="34" charset="0"/>
              <a:ea typeface="+mn-ea"/>
              <a:cs typeface="Arial" panose="020B0604020202020204" pitchFamily="34" charset="0"/>
            </a:endParaRPr>
          </a:p>
        </p:txBody>
      </p:sp>
      <p:sp>
        <p:nvSpPr>
          <p:cNvPr id="10" name="Round Same Side Corner Rectangle 9">
            <a:extLst>
              <a:ext uri="{FF2B5EF4-FFF2-40B4-BE49-F238E27FC236}">
                <a16:creationId xmlns:a16="http://schemas.microsoft.com/office/drawing/2014/main" id="{79F091CC-119E-9344-B87B-DF25B1C88641}"/>
              </a:ext>
            </a:extLst>
          </p:cNvPr>
          <p:cNvSpPr/>
          <p:nvPr/>
        </p:nvSpPr>
        <p:spPr>
          <a:xfrm rot="10800000">
            <a:off x="6717217" y="887466"/>
            <a:ext cx="4563557" cy="3153979"/>
          </a:xfrm>
          <a:prstGeom prst="round2SameRect">
            <a:avLst>
              <a:gd name="adj1" fmla="val 0"/>
              <a:gd name="adj2" fmla="val 0"/>
            </a:avLst>
          </a:prstGeom>
          <a:solidFill>
            <a:schemeClr val="bg1"/>
          </a:solidFill>
          <a:ln>
            <a:noFill/>
          </a:ln>
          <a:effectLst>
            <a:outerShdw blurRad="211608" sx="101000" sy="101000" algn="ctr" rotWithShape="0">
              <a:prstClr val="black">
                <a:alpha val="8396"/>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FFFFFF">
                  <a:lumMod val="75000"/>
                </a:srgbClr>
              </a:solidFill>
              <a:effectLst/>
              <a:uLnTx/>
              <a:uFillTx/>
              <a:latin typeface="Arial" panose="020B0604020202020204" pitchFamily="34" charset="0"/>
              <a:ea typeface="+mn-ea"/>
              <a:cs typeface="Arial" panose="020B0604020202020204" pitchFamily="34" charset="0"/>
            </a:endParaRPr>
          </a:p>
        </p:txBody>
      </p:sp>
      <p:grpSp>
        <p:nvGrpSpPr>
          <p:cNvPr id="11" name="Group 10">
            <a:extLst>
              <a:ext uri="{FF2B5EF4-FFF2-40B4-BE49-F238E27FC236}">
                <a16:creationId xmlns:a16="http://schemas.microsoft.com/office/drawing/2014/main" id="{AD55AF15-79E2-914E-999A-CE136D693C69}"/>
              </a:ext>
            </a:extLst>
          </p:cNvPr>
          <p:cNvGrpSpPr/>
          <p:nvPr/>
        </p:nvGrpSpPr>
        <p:grpSpPr>
          <a:xfrm>
            <a:off x="7043441" y="593174"/>
            <a:ext cx="2794015" cy="625425"/>
            <a:chOff x="6999768" y="1556526"/>
            <a:chExt cx="2794015" cy="625425"/>
          </a:xfrm>
        </p:grpSpPr>
        <p:sp>
          <p:nvSpPr>
            <p:cNvPr id="29" name="Rounded Rectangle 28">
              <a:extLst>
                <a:ext uri="{FF2B5EF4-FFF2-40B4-BE49-F238E27FC236}">
                  <a16:creationId xmlns:a16="http://schemas.microsoft.com/office/drawing/2014/main" id="{541BB340-FFE1-DF4D-B755-773D03E3ADD6}"/>
                </a:ext>
              </a:extLst>
            </p:cNvPr>
            <p:cNvSpPr/>
            <p:nvPr/>
          </p:nvSpPr>
          <p:spPr>
            <a:xfrm>
              <a:off x="6999768" y="1556526"/>
              <a:ext cx="2794015" cy="625425"/>
            </a:xfrm>
            <a:prstGeom prst="round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nvGrpSpPr>
            <p:cNvPr id="30" name="Group 29">
              <a:extLst>
                <a:ext uri="{FF2B5EF4-FFF2-40B4-BE49-F238E27FC236}">
                  <a16:creationId xmlns:a16="http://schemas.microsoft.com/office/drawing/2014/main" id="{D0EBE5E6-9FF0-6146-9AAD-83C21828F93B}"/>
                </a:ext>
              </a:extLst>
            </p:cNvPr>
            <p:cNvGrpSpPr/>
            <p:nvPr/>
          </p:nvGrpSpPr>
          <p:grpSpPr>
            <a:xfrm>
              <a:off x="7362802" y="1703064"/>
              <a:ext cx="2067946" cy="332348"/>
              <a:chOff x="6845725" y="1029191"/>
              <a:chExt cx="3302177" cy="530706"/>
            </a:xfrm>
          </p:grpSpPr>
          <p:pic>
            <p:nvPicPr>
              <p:cNvPr id="31" name="Picture 30" descr="Postmedia_lock-up_RGB.eps">
                <a:extLst>
                  <a:ext uri="{FF2B5EF4-FFF2-40B4-BE49-F238E27FC236}">
                    <a16:creationId xmlns:a16="http://schemas.microsoft.com/office/drawing/2014/main" id="{67EDFDFD-BCB6-3741-B976-2D6AD66AD21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45725" y="1029191"/>
                <a:ext cx="3302177" cy="530706"/>
              </a:xfrm>
              <a:prstGeom prst="rect">
                <a:avLst/>
              </a:prstGeom>
            </p:spPr>
          </p:pic>
          <p:pic>
            <p:nvPicPr>
              <p:cNvPr id="32" name="Picture 31" descr="Postmedia_lock-up_RGB.eps">
                <a:extLst>
                  <a:ext uri="{FF2B5EF4-FFF2-40B4-BE49-F238E27FC236}">
                    <a16:creationId xmlns:a16="http://schemas.microsoft.com/office/drawing/2014/main" id="{BDBA2A78-492F-E548-9382-69E069977B8A}"/>
                  </a:ext>
                </a:extLst>
              </p:cNvPr>
              <p:cNvPicPr>
                <a:picLocks noChangeAspect="1"/>
              </p:cNvPicPr>
              <p:nvPr/>
            </p:nvPicPr>
            <p:blipFill rotWithShape="1">
              <a:blip r:embed="rId4" cstate="screen">
                <a:lum bright="100000"/>
                <a:extLst>
                  <a:ext uri="{28A0092B-C50C-407E-A947-70E740481C1C}">
                    <a14:useLocalDpi xmlns:a14="http://schemas.microsoft.com/office/drawing/2010/main"/>
                  </a:ext>
                </a:extLst>
              </a:blip>
              <a:srcRect l="19963"/>
              <a:stretch/>
            </p:blipFill>
            <p:spPr>
              <a:xfrm>
                <a:off x="7504919" y="1029191"/>
                <a:ext cx="2642983" cy="530706"/>
              </a:xfrm>
              <a:prstGeom prst="rect">
                <a:avLst/>
              </a:prstGeom>
            </p:spPr>
          </p:pic>
        </p:grpSp>
      </p:grpSp>
      <p:cxnSp>
        <p:nvCxnSpPr>
          <p:cNvPr id="12" name="Straight Connector 11">
            <a:extLst>
              <a:ext uri="{FF2B5EF4-FFF2-40B4-BE49-F238E27FC236}">
                <a16:creationId xmlns:a16="http://schemas.microsoft.com/office/drawing/2014/main" id="{581E42E2-CD7E-7146-B7DA-EB9D2D02F5C6}"/>
              </a:ext>
            </a:extLst>
          </p:cNvPr>
          <p:cNvCxnSpPr>
            <a:cxnSpLocks/>
            <a:stCxn id="9" idx="2"/>
            <a:endCxn id="10" idx="0"/>
          </p:cNvCxnSpPr>
          <p:nvPr/>
        </p:nvCxnSpPr>
        <p:spPr>
          <a:xfrm flipV="1">
            <a:off x="5487482" y="2464455"/>
            <a:ext cx="1229735" cy="1"/>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0ACEF0E-20FA-EF47-8958-E8A0189FD205}"/>
              </a:ext>
            </a:extLst>
          </p:cNvPr>
          <p:cNvSpPr txBox="1"/>
          <p:nvPr/>
        </p:nvSpPr>
        <p:spPr>
          <a:xfrm>
            <a:off x="1254562" y="1437176"/>
            <a:ext cx="18394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0E1E2A"/>
                </a:solidFill>
                <a:effectLst/>
                <a:uLnTx/>
                <a:uFillTx/>
                <a:latin typeface="Arial" panose="020B0604020202020204" pitchFamily="34" charset="0"/>
                <a:ea typeface="+mn-ea"/>
                <a:cs typeface="Arial" panose="020B0604020202020204" pitchFamily="34" charset="0"/>
              </a:rPr>
              <a:t>OBJECTIVES</a:t>
            </a:r>
          </a:p>
        </p:txBody>
      </p:sp>
      <p:cxnSp>
        <p:nvCxnSpPr>
          <p:cNvPr id="27" name="Straight Connector 26">
            <a:extLst>
              <a:ext uri="{FF2B5EF4-FFF2-40B4-BE49-F238E27FC236}">
                <a16:creationId xmlns:a16="http://schemas.microsoft.com/office/drawing/2014/main" id="{29BC513F-C86F-6D46-9EB5-DF242F79408C}"/>
              </a:ext>
            </a:extLst>
          </p:cNvPr>
          <p:cNvCxnSpPr>
            <a:cxnSpLocks/>
          </p:cNvCxnSpPr>
          <p:nvPr/>
        </p:nvCxnSpPr>
        <p:spPr>
          <a:xfrm flipV="1">
            <a:off x="3887229" y="2048681"/>
            <a:ext cx="0" cy="1456785"/>
          </a:xfrm>
          <a:prstGeom prst="line">
            <a:avLst/>
          </a:prstGeom>
          <a:noFill/>
          <a:ln w="6350">
            <a:solidFill>
              <a:schemeClr val="accent1">
                <a:alpha val="20000"/>
              </a:schemeClr>
            </a:solidFill>
          </a:ln>
        </p:spPr>
        <p:style>
          <a:lnRef idx="1">
            <a:schemeClr val="accent1"/>
          </a:lnRef>
          <a:fillRef idx="3">
            <a:schemeClr val="accent1"/>
          </a:fillRef>
          <a:effectRef idx="2">
            <a:schemeClr val="accent1"/>
          </a:effectRef>
          <a:fontRef idx="minor">
            <a:schemeClr val="lt1"/>
          </a:fontRef>
        </p:style>
      </p:cxnSp>
      <p:cxnSp>
        <p:nvCxnSpPr>
          <p:cNvPr id="28" name="Straight Connector 27">
            <a:extLst>
              <a:ext uri="{FF2B5EF4-FFF2-40B4-BE49-F238E27FC236}">
                <a16:creationId xmlns:a16="http://schemas.microsoft.com/office/drawing/2014/main" id="{A596B50C-20B5-6245-849E-3BCCDEED0ECB}"/>
              </a:ext>
            </a:extLst>
          </p:cNvPr>
          <p:cNvCxnSpPr>
            <a:cxnSpLocks/>
          </p:cNvCxnSpPr>
          <p:nvPr/>
        </p:nvCxnSpPr>
        <p:spPr>
          <a:xfrm flipV="1">
            <a:off x="2521301" y="2048681"/>
            <a:ext cx="0" cy="1456785"/>
          </a:xfrm>
          <a:prstGeom prst="line">
            <a:avLst/>
          </a:prstGeom>
          <a:noFill/>
          <a:ln w="6350">
            <a:solidFill>
              <a:schemeClr val="accent1">
                <a:alpha val="20000"/>
              </a:schemeClr>
            </a:solidFill>
          </a:ln>
        </p:spPr>
        <p:style>
          <a:lnRef idx="1">
            <a:schemeClr val="accent1"/>
          </a:lnRef>
          <a:fillRef idx="3">
            <a:schemeClr val="accent1"/>
          </a:fillRef>
          <a:effectRef idx="2">
            <a:schemeClr val="accent1"/>
          </a:effectRef>
          <a:fontRef idx="minor">
            <a:schemeClr val="lt1"/>
          </a:fontRef>
        </p:style>
      </p:cxnSp>
      <p:cxnSp>
        <p:nvCxnSpPr>
          <p:cNvPr id="17" name="Straight Connector 16">
            <a:extLst>
              <a:ext uri="{FF2B5EF4-FFF2-40B4-BE49-F238E27FC236}">
                <a16:creationId xmlns:a16="http://schemas.microsoft.com/office/drawing/2014/main" id="{51CB6BA0-ADA8-AD46-9849-B35E34B73DB2}"/>
              </a:ext>
            </a:extLst>
          </p:cNvPr>
          <p:cNvCxnSpPr>
            <a:cxnSpLocks/>
          </p:cNvCxnSpPr>
          <p:nvPr/>
        </p:nvCxnSpPr>
        <p:spPr>
          <a:xfrm flipV="1">
            <a:off x="9682103" y="2048681"/>
            <a:ext cx="0" cy="1456785"/>
          </a:xfrm>
          <a:prstGeom prst="line">
            <a:avLst/>
          </a:prstGeom>
          <a:noFill/>
          <a:ln w="6350">
            <a:solidFill>
              <a:schemeClr val="accent1">
                <a:alpha val="20000"/>
              </a:schemeClr>
            </a:solidFill>
          </a:ln>
        </p:spPr>
        <p:style>
          <a:lnRef idx="1">
            <a:schemeClr val="accent1"/>
          </a:lnRef>
          <a:fillRef idx="3">
            <a:schemeClr val="accent1"/>
          </a:fillRef>
          <a:effectRef idx="2">
            <a:schemeClr val="accent1"/>
          </a:effectRef>
          <a:fontRef idx="minor">
            <a:schemeClr val="lt1"/>
          </a:fontRef>
        </p:style>
      </p:cxnSp>
      <p:cxnSp>
        <p:nvCxnSpPr>
          <p:cNvPr id="19" name="Straight Connector 18">
            <a:extLst>
              <a:ext uri="{FF2B5EF4-FFF2-40B4-BE49-F238E27FC236}">
                <a16:creationId xmlns:a16="http://schemas.microsoft.com/office/drawing/2014/main" id="{76DEBB4D-52AD-4F45-84F1-7BA38D40EB8D}"/>
              </a:ext>
            </a:extLst>
          </p:cNvPr>
          <p:cNvCxnSpPr>
            <a:cxnSpLocks/>
          </p:cNvCxnSpPr>
          <p:nvPr/>
        </p:nvCxnSpPr>
        <p:spPr>
          <a:xfrm flipV="1">
            <a:off x="8316175" y="2048681"/>
            <a:ext cx="0" cy="1456785"/>
          </a:xfrm>
          <a:prstGeom prst="line">
            <a:avLst/>
          </a:prstGeom>
          <a:noFill/>
          <a:ln w="6350">
            <a:solidFill>
              <a:schemeClr val="accent1">
                <a:alpha val="20000"/>
              </a:schemeClr>
            </a:solidFill>
          </a:ln>
        </p:spPr>
        <p:style>
          <a:lnRef idx="1">
            <a:schemeClr val="accent1"/>
          </a:lnRef>
          <a:fillRef idx="3">
            <a:schemeClr val="accent1"/>
          </a:fillRef>
          <a:effectRef idx="2">
            <a:schemeClr val="accent1"/>
          </a:effectRef>
          <a:fontRef idx="minor">
            <a:schemeClr val="lt1"/>
          </a:fontRef>
        </p:style>
      </p:cxnSp>
      <p:sp>
        <p:nvSpPr>
          <p:cNvPr id="21" name="Rounded Rectangle 20">
            <a:extLst>
              <a:ext uri="{FF2B5EF4-FFF2-40B4-BE49-F238E27FC236}">
                <a16:creationId xmlns:a16="http://schemas.microsoft.com/office/drawing/2014/main" id="{557EAB0D-AC80-7A41-8AE2-7C8607FF070B}"/>
              </a:ext>
            </a:extLst>
          </p:cNvPr>
          <p:cNvSpPr/>
          <p:nvPr/>
        </p:nvSpPr>
        <p:spPr>
          <a:xfrm>
            <a:off x="1254562" y="582994"/>
            <a:ext cx="2884971" cy="645785"/>
          </a:xfrm>
          <a:prstGeom prst="roundRect">
            <a:avLst/>
          </a:prstGeom>
          <a:solidFill>
            <a:schemeClr val="bg1"/>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Arial" panose="020B0604020202020204" pitchFamily="34" charset="0"/>
              <a:cs typeface="Arial" panose="020B0604020202020204" pitchFamily="34" charset="0"/>
            </a:endParaRPr>
          </a:p>
        </p:txBody>
      </p:sp>
      <p:cxnSp>
        <p:nvCxnSpPr>
          <p:cNvPr id="33" name="Straight Connector 32">
            <a:extLst>
              <a:ext uri="{FF2B5EF4-FFF2-40B4-BE49-F238E27FC236}">
                <a16:creationId xmlns:a16="http://schemas.microsoft.com/office/drawing/2014/main" id="{BC84931B-D370-1D4C-B257-601EC232DDAE}"/>
              </a:ext>
            </a:extLst>
          </p:cNvPr>
          <p:cNvCxnSpPr>
            <a:cxnSpLocks/>
          </p:cNvCxnSpPr>
          <p:nvPr userDrawn="1"/>
        </p:nvCxnSpPr>
        <p:spPr>
          <a:xfrm flipV="1">
            <a:off x="6091703" y="2464455"/>
            <a:ext cx="0" cy="179284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FF0EF9F2-AB69-EB42-AE71-8DBABD745EB4}"/>
              </a:ext>
            </a:extLst>
          </p:cNvPr>
          <p:cNvSpPr/>
          <p:nvPr userDrawn="1"/>
        </p:nvSpPr>
        <p:spPr>
          <a:xfrm>
            <a:off x="1" y="4245321"/>
            <a:ext cx="12191999" cy="26126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 name="TextBox 35">
            <a:extLst>
              <a:ext uri="{FF2B5EF4-FFF2-40B4-BE49-F238E27FC236}">
                <a16:creationId xmlns:a16="http://schemas.microsoft.com/office/drawing/2014/main" id="{A8AABFCB-B539-B748-91A7-A8875322BCDC}"/>
              </a:ext>
            </a:extLst>
          </p:cNvPr>
          <p:cNvSpPr txBox="1"/>
          <p:nvPr/>
        </p:nvSpPr>
        <p:spPr>
          <a:xfrm>
            <a:off x="5253317" y="4563433"/>
            <a:ext cx="1685367"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OUTCOMES</a:t>
            </a:r>
          </a:p>
        </p:txBody>
      </p:sp>
      <p:cxnSp>
        <p:nvCxnSpPr>
          <p:cNvPr id="39" name="Straight Connector 38">
            <a:extLst>
              <a:ext uri="{FF2B5EF4-FFF2-40B4-BE49-F238E27FC236}">
                <a16:creationId xmlns:a16="http://schemas.microsoft.com/office/drawing/2014/main" id="{6C696592-3723-C048-B70D-93B3F46B3275}"/>
              </a:ext>
            </a:extLst>
          </p:cNvPr>
          <p:cNvCxnSpPr>
            <a:cxnSpLocks/>
          </p:cNvCxnSpPr>
          <p:nvPr/>
        </p:nvCxnSpPr>
        <p:spPr>
          <a:xfrm flipV="1">
            <a:off x="7422083" y="5095987"/>
            <a:ext cx="0" cy="1161181"/>
          </a:xfrm>
          <a:prstGeom prst="line">
            <a:avLst/>
          </a:prstGeom>
          <a:noFill/>
          <a:ln w="6350">
            <a:solidFill>
              <a:schemeClr val="bg1">
                <a:alpha val="20000"/>
              </a:schemeClr>
            </a:solidFill>
          </a:ln>
        </p:spPr>
        <p:style>
          <a:lnRef idx="1">
            <a:schemeClr val="accent1"/>
          </a:lnRef>
          <a:fillRef idx="3">
            <a:schemeClr val="accent1"/>
          </a:fillRef>
          <a:effectRef idx="2">
            <a:schemeClr val="accent1"/>
          </a:effectRef>
          <a:fontRef idx="minor">
            <a:schemeClr val="lt1"/>
          </a:fontRef>
        </p:style>
      </p:cxnSp>
      <p:cxnSp>
        <p:nvCxnSpPr>
          <p:cNvPr id="40" name="Straight Connector 39">
            <a:extLst>
              <a:ext uri="{FF2B5EF4-FFF2-40B4-BE49-F238E27FC236}">
                <a16:creationId xmlns:a16="http://schemas.microsoft.com/office/drawing/2014/main" id="{8066C31B-6F96-004D-86C3-EBA88E86442A}"/>
              </a:ext>
            </a:extLst>
          </p:cNvPr>
          <p:cNvCxnSpPr>
            <a:cxnSpLocks/>
          </p:cNvCxnSpPr>
          <p:nvPr/>
        </p:nvCxnSpPr>
        <p:spPr>
          <a:xfrm flipV="1">
            <a:off x="4787367" y="5095987"/>
            <a:ext cx="0" cy="1161181"/>
          </a:xfrm>
          <a:prstGeom prst="line">
            <a:avLst/>
          </a:prstGeom>
          <a:noFill/>
          <a:ln w="6350">
            <a:solidFill>
              <a:schemeClr val="bg1">
                <a:alpha val="20000"/>
              </a:schemeClr>
            </a:solidFill>
          </a:ln>
        </p:spPr>
        <p:style>
          <a:lnRef idx="1">
            <a:schemeClr val="accent1"/>
          </a:lnRef>
          <a:fillRef idx="3">
            <a:schemeClr val="accent1"/>
          </a:fillRef>
          <a:effectRef idx="2">
            <a:schemeClr val="accent1"/>
          </a:effectRef>
          <a:fontRef idx="minor">
            <a:schemeClr val="lt1"/>
          </a:fontRef>
        </p:style>
      </p:cxnSp>
      <p:sp>
        <p:nvSpPr>
          <p:cNvPr id="48" name="Rectangle 13">
            <a:extLst>
              <a:ext uri="{FF2B5EF4-FFF2-40B4-BE49-F238E27FC236}">
                <a16:creationId xmlns:a16="http://schemas.microsoft.com/office/drawing/2014/main" id="{B3D41F1B-F9A0-FD41-AB0C-935EE63A109B}"/>
              </a:ext>
            </a:extLst>
          </p:cNvPr>
          <p:cNvSpPr/>
          <p:nvPr userDrawn="1"/>
        </p:nvSpPr>
        <p:spPr>
          <a:xfrm flipH="1" flipV="1">
            <a:off x="0" y="6772713"/>
            <a:ext cx="11738827" cy="90000"/>
          </a:xfrm>
          <a:custGeom>
            <a:avLst/>
            <a:gdLst>
              <a:gd name="connsiteX0" fmla="*/ 0 w 12192000"/>
              <a:gd name="connsiteY0" fmla="*/ 0 h 72000"/>
              <a:gd name="connsiteX1" fmla="*/ 12192000 w 12192000"/>
              <a:gd name="connsiteY1" fmla="*/ 0 h 72000"/>
              <a:gd name="connsiteX2" fmla="*/ 12192000 w 12192000"/>
              <a:gd name="connsiteY2" fmla="*/ 72000 h 72000"/>
              <a:gd name="connsiteX3" fmla="*/ 0 w 12192000"/>
              <a:gd name="connsiteY3" fmla="*/ 72000 h 72000"/>
              <a:gd name="connsiteX4" fmla="*/ 0 w 12192000"/>
              <a:gd name="connsiteY4" fmla="*/ 0 h 72000"/>
              <a:gd name="connsiteX0" fmla="*/ 0 w 12192000"/>
              <a:gd name="connsiteY0" fmla="*/ 0 h 72000"/>
              <a:gd name="connsiteX1" fmla="*/ 12192000 w 12192000"/>
              <a:gd name="connsiteY1" fmla="*/ 0 h 72000"/>
              <a:gd name="connsiteX2" fmla="*/ 12192000 w 12192000"/>
              <a:gd name="connsiteY2" fmla="*/ 72000 h 72000"/>
              <a:gd name="connsiteX3" fmla="*/ 106326 w 12192000"/>
              <a:gd name="connsiteY3" fmla="*/ 64912 h 72000"/>
              <a:gd name="connsiteX4" fmla="*/ 0 w 12192000"/>
              <a:gd name="connsiteY4" fmla="*/ 0 h 72000"/>
              <a:gd name="connsiteX0" fmla="*/ 0 w 12192000"/>
              <a:gd name="connsiteY0" fmla="*/ 0 h 72000"/>
              <a:gd name="connsiteX1" fmla="*/ 12192000 w 12192000"/>
              <a:gd name="connsiteY1" fmla="*/ 0 h 72000"/>
              <a:gd name="connsiteX2" fmla="*/ 12192000 w 12192000"/>
              <a:gd name="connsiteY2" fmla="*/ 72000 h 72000"/>
              <a:gd name="connsiteX3" fmla="*/ 57373 w 12192000"/>
              <a:gd name="connsiteY3" fmla="*/ 64912 h 72000"/>
              <a:gd name="connsiteX4" fmla="*/ 0 w 12192000"/>
              <a:gd name="connsiteY4" fmla="*/ 0 h 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2000">
                <a:moveTo>
                  <a:pt x="0" y="0"/>
                </a:moveTo>
                <a:lnTo>
                  <a:pt x="12192000" y="0"/>
                </a:lnTo>
                <a:lnTo>
                  <a:pt x="12192000" y="72000"/>
                </a:lnTo>
                <a:lnTo>
                  <a:pt x="57373" y="6491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49" name="Graphic 48">
            <a:extLst>
              <a:ext uri="{FF2B5EF4-FFF2-40B4-BE49-F238E27FC236}">
                <a16:creationId xmlns:a16="http://schemas.microsoft.com/office/drawing/2014/main" id="{547F326D-CC18-804B-8066-26C3087F2983}"/>
              </a:ext>
            </a:extLst>
          </p:cNvPr>
          <p:cNvPicPr>
            <a:picLocks noChangeAspect="1"/>
          </p:cNvPicPr>
          <p:nvPr userDrawn="1"/>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63285" y="6391665"/>
            <a:ext cx="1298241" cy="206538"/>
          </a:xfrm>
          <a:prstGeom prst="rect">
            <a:avLst/>
          </a:prstGeom>
        </p:spPr>
      </p:pic>
      <p:sp>
        <p:nvSpPr>
          <p:cNvPr id="51" name="TextBox 50">
            <a:extLst>
              <a:ext uri="{FF2B5EF4-FFF2-40B4-BE49-F238E27FC236}">
                <a16:creationId xmlns:a16="http://schemas.microsoft.com/office/drawing/2014/main" id="{78F03C2A-E4D1-0B4A-B345-04C83DC7FEDF}"/>
              </a:ext>
            </a:extLst>
          </p:cNvPr>
          <p:cNvSpPr txBox="1"/>
          <p:nvPr userDrawn="1"/>
        </p:nvSpPr>
        <p:spPr>
          <a:xfrm>
            <a:off x="7043441" y="1443946"/>
            <a:ext cx="2110936" cy="369332"/>
          </a:xfrm>
          <a:prstGeom prst="rect">
            <a:avLst/>
          </a:prstGeom>
          <a:noFill/>
        </p:spPr>
        <p:txBody>
          <a:bodyPr wrap="square" rtlCol="0">
            <a:spAutoFit/>
          </a:bodyPr>
          <a:lstStyle/>
          <a:p>
            <a:r>
              <a:rPr lang="en-CA" b="1" dirty="0">
                <a:solidFill>
                  <a:schemeClr val="accent1"/>
                </a:solidFill>
                <a:latin typeface="Arial" panose="020B0604020202020204" pitchFamily="34" charset="0"/>
                <a:cs typeface="Arial" panose="020B0604020202020204" pitchFamily="34" charset="0"/>
              </a:rPr>
              <a:t>DELIVERABLES</a:t>
            </a:r>
          </a:p>
        </p:txBody>
      </p:sp>
      <p:sp>
        <p:nvSpPr>
          <p:cNvPr id="103" name="Text Placeholder 23">
            <a:extLst>
              <a:ext uri="{FF2B5EF4-FFF2-40B4-BE49-F238E27FC236}">
                <a16:creationId xmlns:a16="http://schemas.microsoft.com/office/drawing/2014/main" id="{0A36BF19-F241-364E-AED6-720634740ADF}"/>
              </a:ext>
            </a:extLst>
          </p:cNvPr>
          <p:cNvSpPr>
            <a:spLocks noGrp="1"/>
          </p:cNvSpPr>
          <p:nvPr>
            <p:ph type="body" sz="quarter" idx="28" hasCustomPrompt="1"/>
          </p:nvPr>
        </p:nvSpPr>
        <p:spPr>
          <a:xfrm>
            <a:off x="1290833" y="1992473"/>
            <a:ext cx="1095008" cy="1503498"/>
          </a:xfrm>
        </p:spPr>
        <p:txBody>
          <a:bodyPr anchor="ctr">
            <a:normAutofit/>
          </a:bodyPr>
          <a:lstStyle>
            <a:lvl1pPr algn="l">
              <a:lnSpc>
                <a:spcPct val="100000"/>
              </a:lnSpc>
              <a:defRPr sz="1200" b="0" i="0">
                <a:solidFill>
                  <a:schemeClr val="accent1"/>
                </a:solidFill>
                <a:latin typeface="Arial" panose="020B0604020202020204" pitchFamily="34" charset="0"/>
                <a:cs typeface="Arial" panose="020B0604020202020204" pitchFamily="34" charset="0"/>
              </a:defRPr>
            </a:lvl1pPr>
            <a:lvl2pPr algn="ctr">
              <a:lnSpc>
                <a:spcPct val="100000"/>
              </a:lnSpc>
              <a:defRPr sz="1200" b="0" i="0">
                <a:solidFill>
                  <a:schemeClr val="accent1"/>
                </a:solidFill>
                <a:latin typeface="Gotham Book" pitchFamily="2" charset="0"/>
              </a:defRPr>
            </a:lvl2pPr>
            <a:lvl3pPr marL="0" indent="0" algn="ctr">
              <a:lnSpc>
                <a:spcPct val="100000"/>
              </a:lnSpc>
              <a:buNone/>
              <a:defRPr sz="1200" b="0" i="0">
                <a:solidFill>
                  <a:schemeClr val="accent1"/>
                </a:solidFill>
                <a:latin typeface="Gotham Book" pitchFamily="2" charset="0"/>
              </a:defRPr>
            </a:lvl3pPr>
            <a:lvl4pPr marL="7938" indent="0" algn="ctr">
              <a:lnSpc>
                <a:spcPct val="100000"/>
              </a:lnSpc>
              <a:buNone/>
              <a:tabLst>
                <a:tab pos="620713" algn="l"/>
              </a:tabLst>
              <a:defRPr sz="1200" b="0" i="0">
                <a:solidFill>
                  <a:schemeClr val="accent1"/>
                </a:solidFill>
                <a:latin typeface="Gotham Book" pitchFamily="2" charset="0"/>
              </a:defRPr>
            </a:lvl4pPr>
            <a:lvl5pPr marL="7938" indent="0" algn="ctr">
              <a:lnSpc>
                <a:spcPct val="100000"/>
              </a:lnSpc>
              <a:buNone/>
              <a:tabLst>
                <a:tab pos="620713" algn="l"/>
              </a:tabLst>
              <a:defRPr sz="1200" b="0" i="0">
                <a:solidFill>
                  <a:schemeClr val="accent1"/>
                </a:solidFill>
                <a:latin typeface="Gotham Book" pitchFamily="2" charset="0"/>
              </a:defRPr>
            </a:lvl5pPr>
            <a:lvl7pPr marL="7938" indent="0" algn="ctr">
              <a:lnSpc>
                <a:spcPct val="100000"/>
              </a:lnSpc>
              <a:buNone/>
              <a:tabLst/>
              <a:defRPr sz="1200" b="0" i="0">
                <a:solidFill>
                  <a:schemeClr val="accent1"/>
                </a:solidFill>
                <a:latin typeface="Gotham Book" pitchFamily="2" charset="0"/>
              </a:defRPr>
            </a:lvl7pPr>
            <a:lvl9pPr marL="7938" indent="0" algn="ctr">
              <a:lnSpc>
                <a:spcPct val="100000"/>
              </a:lnSpc>
              <a:buNone/>
              <a:tabLst/>
              <a:defRPr sz="1200" b="0" i="0">
                <a:solidFill>
                  <a:schemeClr val="accent1"/>
                </a:solidFill>
                <a:latin typeface="Gotham Book" pitchFamily="2" charset="0"/>
              </a:defRPr>
            </a:lvl9pPr>
          </a:lstStyle>
          <a:p>
            <a:pPr lvl="0"/>
            <a:r>
              <a:rPr lang="en-US"/>
              <a:t>Add a description: </a:t>
            </a:r>
            <a:r>
              <a:rPr lang="en-CA" sz="1200">
                <a:latin typeface="Gotham Book" pitchFamily="2" charset="0"/>
              </a:rPr>
              <a:t>Lorem ipsum dolor sit </a:t>
            </a:r>
            <a:r>
              <a:rPr lang="en-CA" sz="1200" err="1">
                <a:latin typeface="Gotham Book" pitchFamily="2" charset="0"/>
              </a:rPr>
              <a:t>amet</a:t>
            </a:r>
            <a:r>
              <a:rPr lang="en-CA" sz="1200">
                <a:latin typeface="Gotham Book" pitchFamily="2" charset="0"/>
              </a:rPr>
              <a:t>, </a:t>
            </a:r>
            <a:r>
              <a:rPr lang="en-CA" sz="1200" err="1">
                <a:latin typeface="Gotham Book" pitchFamily="2" charset="0"/>
              </a:rPr>
              <a:t>consectetur</a:t>
            </a:r>
            <a:r>
              <a:rPr lang="en-CA" sz="1200">
                <a:latin typeface="Gotham Book" pitchFamily="2" charset="0"/>
              </a:rPr>
              <a:t> </a:t>
            </a:r>
            <a:r>
              <a:rPr lang="en-CA" sz="1200" err="1">
                <a:latin typeface="Gotham Book" pitchFamily="2" charset="0"/>
              </a:rPr>
              <a:t>adipiscing</a:t>
            </a:r>
            <a:r>
              <a:rPr lang="en-CA" sz="1200">
                <a:latin typeface="Gotham Book" pitchFamily="2" charset="0"/>
              </a:rPr>
              <a:t> </a:t>
            </a:r>
            <a:r>
              <a:rPr lang="en-CA" sz="1200" err="1">
                <a:latin typeface="Gotham Book" pitchFamily="2" charset="0"/>
              </a:rPr>
              <a:t>elit</a:t>
            </a:r>
            <a:r>
              <a:rPr lang="en-CA" sz="1200">
                <a:latin typeface="Gotham Book" pitchFamily="2" charset="0"/>
              </a:rPr>
              <a:t>.</a:t>
            </a:r>
            <a:r>
              <a:rPr lang="en-US"/>
              <a:t> </a:t>
            </a:r>
            <a:endParaRPr lang="en-CA"/>
          </a:p>
        </p:txBody>
      </p:sp>
      <p:sp>
        <p:nvSpPr>
          <p:cNvPr id="104" name="Text Placeholder 23">
            <a:extLst>
              <a:ext uri="{FF2B5EF4-FFF2-40B4-BE49-F238E27FC236}">
                <a16:creationId xmlns:a16="http://schemas.microsoft.com/office/drawing/2014/main" id="{0D8448EF-937B-214E-9289-399A27629DF4}"/>
              </a:ext>
            </a:extLst>
          </p:cNvPr>
          <p:cNvSpPr>
            <a:spLocks noGrp="1"/>
          </p:cNvSpPr>
          <p:nvPr>
            <p:ph type="body" sz="quarter" idx="29" hasCustomPrompt="1"/>
          </p:nvPr>
        </p:nvSpPr>
        <p:spPr>
          <a:xfrm>
            <a:off x="4022690" y="1992473"/>
            <a:ext cx="1095008" cy="1503498"/>
          </a:xfrm>
        </p:spPr>
        <p:txBody>
          <a:bodyPr anchor="ctr">
            <a:normAutofit/>
          </a:bodyPr>
          <a:lstStyle>
            <a:lvl1pPr algn="l">
              <a:lnSpc>
                <a:spcPct val="100000"/>
              </a:lnSpc>
              <a:defRPr sz="1200" b="0" i="0">
                <a:solidFill>
                  <a:schemeClr val="accent1"/>
                </a:solidFill>
                <a:latin typeface="Arial" panose="020B0604020202020204" pitchFamily="34" charset="0"/>
                <a:cs typeface="Arial" panose="020B0604020202020204" pitchFamily="34" charset="0"/>
              </a:defRPr>
            </a:lvl1pPr>
            <a:lvl2pPr algn="ctr">
              <a:lnSpc>
                <a:spcPct val="100000"/>
              </a:lnSpc>
              <a:defRPr sz="1200" b="0" i="0">
                <a:solidFill>
                  <a:schemeClr val="accent1"/>
                </a:solidFill>
                <a:latin typeface="Gotham Book" pitchFamily="2" charset="0"/>
              </a:defRPr>
            </a:lvl2pPr>
            <a:lvl3pPr marL="0" indent="0" algn="ctr">
              <a:lnSpc>
                <a:spcPct val="100000"/>
              </a:lnSpc>
              <a:buNone/>
              <a:defRPr sz="1200" b="0" i="0">
                <a:solidFill>
                  <a:schemeClr val="accent1"/>
                </a:solidFill>
                <a:latin typeface="Gotham Book" pitchFamily="2" charset="0"/>
              </a:defRPr>
            </a:lvl3pPr>
            <a:lvl4pPr marL="7938" indent="0" algn="ctr">
              <a:lnSpc>
                <a:spcPct val="100000"/>
              </a:lnSpc>
              <a:buNone/>
              <a:tabLst>
                <a:tab pos="620713" algn="l"/>
              </a:tabLst>
              <a:defRPr sz="1200" b="0" i="0">
                <a:solidFill>
                  <a:schemeClr val="accent1"/>
                </a:solidFill>
                <a:latin typeface="Gotham Book" pitchFamily="2" charset="0"/>
              </a:defRPr>
            </a:lvl4pPr>
            <a:lvl5pPr marL="7938" indent="0" algn="ctr">
              <a:lnSpc>
                <a:spcPct val="100000"/>
              </a:lnSpc>
              <a:buNone/>
              <a:tabLst>
                <a:tab pos="620713" algn="l"/>
              </a:tabLst>
              <a:defRPr sz="1200" b="0" i="0">
                <a:solidFill>
                  <a:schemeClr val="accent1"/>
                </a:solidFill>
                <a:latin typeface="Gotham Book" pitchFamily="2" charset="0"/>
              </a:defRPr>
            </a:lvl5pPr>
            <a:lvl7pPr marL="7938" indent="0" algn="ctr">
              <a:lnSpc>
                <a:spcPct val="100000"/>
              </a:lnSpc>
              <a:buNone/>
              <a:tabLst/>
              <a:defRPr sz="1200" b="0" i="0">
                <a:solidFill>
                  <a:schemeClr val="accent1"/>
                </a:solidFill>
                <a:latin typeface="Gotham Book" pitchFamily="2" charset="0"/>
              </a:defRPr>
            </a:lvl7pPr>
            <a:lvl9pPr marL="7938" indent="0" algn="ctr">
              <a:lnSpc>
                <a:spcPct val="100000"/>
              </a:lnSpc>
              <a:buNone/>
              <a:tabLst/>
              <a:defRPr sz="1200" b="0" i="0">
                <a:solidFill>
                  <a:schemeClr val="accent1"/>
                </a:solidFill>
                <a:latin typeface="Gotham Book" pitchFamily="2" charset="0"/>
              </a:defRPr>
            </a:lvl9pPr>
          </a:lstStyle>
          <a:p>
            <a:pPr lvl="0"/>
            <a:r>
              <a:rPr lang="en-US"/>
              <a:t>Add a description: </a:t>
            </a:r>
            <a:r>
              <a:rPr lang="en-CA" sz="1200">
                <a:latin typeface="Gotham Book" pitchFamily="2" charset="0"/>
              </a:rPr>
              <a:t>Lorem ipsum dolor sit </a:t>
            </a:r>
            <a:r>
              <a:rPr lang="en-CA" sz="1200" err="1">
                <a:latin typeface="Gotham Book" pitchFamily="2" charset="0"/>
              </a:rPr>
              <a:t>amet</a:t>
            </a:r>
            <a:r>
              <a:rPr lang="en-CA" sz="1200">
                <a:latin typeface="Gotham Book" pitchFamily="2" charset="0"/>
              </a:rPr>
              <a:t>, </a:t>
            </a:r>
            <a:r>
              <a:rPr lang="en-CA" sz="1200" err="1">
                <a:latin typeface="Gotham Book" pitchFamily="2" charset="0"/>
              </a:rPr>
              <a:t>consectetur</a:t>
            </a:r>
            <a:r>
              <a:rPr lang="en-CA" sz="1200">
                <a:latin typeface="Gotham Book" pitchFamily="2" charset="0"/>
              </a:rPr>
              <a:t> </a:t>
            </a:r>
            <a:r>
              <a:rPr lang="en-CA" sz="1200" err="1">
                <a:latin typeface="Gotham Book" pitchFamily="2" charset="0"/>
              </a:rPr>
              <a:t>adipiscing</a:t>
            </a:r>
            <a:r>
              <a:rPr lang="en-CA" sz="1200">
                <a:latin typeface="Gotham Book" pitchFamily="2" charset="0"/>
              </a:rPr>
              <a:t> </a:t>
            </a:r>
            <a:r>
              <a:rPr lang="en-CA" sz="1200" err="1">
                <a:latin typeface="Gotham Book" pitchFamily="2" charset="0"/>
              </a:rPr>
              <a:t>elit</a:t>
            </a:r>
            <a:r>
              <a:rPr lang="en-CA" sz="1200">
                <a:latin typeface="Gotham Book" pitchFamily="2" charset="0"/>
              </a:rPr>
              <a:t>.</a:t>
            </a:r>
            <a:r>
              <a:rPr lang="en-US"/>
              <a:t> </a:t>
            </a:r>
            <a:endParaRPr lang="en-CA"/>
          </a:p>
        </p:txBody>
      </p:sp>
      <p:sp>
        <p:nvSpPr>
          <p:cNvPr id="105" name="Text Placeholder 23">
            <a:extLst>
              <a:ext uri="{FF2B5EF4-FFF2-40B4-BE49-F238E27FC236}">
                <a16:creationId xmlns:a16="http://schemas.microsoft.com/office/drawing/2014/main" id="{DF36F248-55D5-134D-9EC7-30E25C502D39}"/>
              </a:ext>
            </a:extLst>
          </p:cNvPr>
          <p:cNvSpPr>
            <a:spLocks noGrp="1"/>
          </p:cNvSpPr>
          <p:nvPr>
            <p:ph type="body" sz="quarter" idx="30" hasCustomPrompt="1"/>
          </p:nvPr>
        </p:nvSpPr>
        <p:spPr>
          <a:xfrm>
            <a:off x="2656761" y="1992473"/>
            <a:ext cx="1095008" cy="1503498"/>
          </a:xfrm>
        </p:spPr>
        <p:txBody>
          <a:bodyPr anchor="ctr">
            <a:normAutofit/>
          </a:bodyPr>
          <a:lstStyle>
            <a:lvl1pPr algn="l">
              <a:lnSpc>
                <a:spcPct val="100000"/>
              </a:lnSpc>
              <a:defRPr sz="1200" b="0" i="0">
                <a:solidFill>
                  <a:schemeClr val="accent1"/>
                </a:solidFill>
                <a:latin typeface="Arial" panose="020B0604020202020204" pitchFamily="34" charset="0"/>
                <a:cs typeface="Arial" panose="020B0604020202020204" pitchFamily="34" charset="0"/>
              </a:defRPr>
            </a:lvl1pPr>
            <a:lvl2pPr algn="ctr">
              <a:lnSpc>
                <a:spcPct val="100000"/>
              </a:lnSpc>
              <a:defRPr sz="1200" b="0" i="0">
                <a:solidFill>
                  <a:schemeClr val="accent1"/>
                </a:solidFill>
                <a:latin typeface="Gotham Book" pitchFamily="2" charset="0"/>
              </a:defRPr>
            </a:lvl2pPr>
            <a:lvl3pPr marL="0" indent="0" algn="ctr">
              <a:lnSpc>
                <a:spcPct val="100000"/>
              </a:lnSpc>
              <a:buNone/>
              <a:defRPr sz="1200" b="0" i="0">
                <a:solidFill>
                  <a:schemeClr val="accent1"/>
                </a:solidFill>
                <a:latin typeface="Gotham Book" pitchFamily="2" charset="0"/>
              </a:defRPr>
            </a:lvl3pPr>
            <a:lvl4pPr marL="7938" indent="0" algn="ctr">
              <a:lnSpc>
                <a:spcPct val="100000"/>
              </a:lnSpc>
              <a:buNone/>
              <a:tabLst>
                <a:tab pos="620713" algn="l"/>
              </a:tabLst>
              <a:defRPr sz="1200" b="0" i="0">
                <a:solidFill>
                  <a:schemeClr val="accent1"/>
                </a:solidFill>
                <a:latin typeface="Gotham Book" pitchFamily="2" charset="0"/>
              </a:defRPr>
            </a:lvl4pPr>
            <a:lvl5pPr marL="7938" indent="0" algn="ctr">
              <a:lnSpc>
                <a:spcPct val="100000"/>
              </a:lnSpc>
              <a:buNone/>
              <a:tabLst>
                <a:tab pos="620713" algn="l"/>
              </a:tabLst>
              <a:defRPr sz="1200" b="0" i="0">
                <a:solidFill>
                  <a:schemeClr val="accent1"/>
                </a:solidFill>
                <a:latin typeface="Gotham Book" pitchFamily="2" charset="0"/>
              </a:defRPr>
            </a:lvl5pPr>
            <a:lvl7pPr marL="7938" indent="0" algn="ctr">
              <a:lnSpc>
                <a:spcPct val="100000"/>
              </a:lnSpc>
              <a:buNone/>
              <a:tabLst/>
              <a:defRPr sz="1200" b="0" i="0">
                <a:solidFill>
                  <a:schemeClr val="accent1"/>
                </a:solidFill>
                <a:latin typeface="Gotham Book" pitchFamily="2" charset="0"/>
              </a:defRPr>
            </a:lvl7pPr>
            <a:lvl9pPr marL="7938" indent="0" algn="ctr">
              <a:lnSpc>
                <a:spcPct val="100000"/>
              </a:lnSpc>
              <a:buNone/>
              <a:tabLst/>
              <a:defRPr sz="1200" b="0" i="0">
                <a:solidFill>
                  <a:schemeClr val="accent1"/>
                </a:solidFill>
                <a:latin typeface="Gotham Book" pitchFamily="2" charset="0"/>
              </a:defRPr>
            </a:lvl9pPr>
          </a:lstStyle>
          <a:p>
            <a:pPr lvl="0"/>
            <a:r>
              <a:rPr lang="en-US"/>
              <a:t>Add a description: </a:t>
            </a:r>
            <a:r>
              <a:rPr lang="en-CA" sz="1200">
                <a:latin typeface="Gotham Book" pitchFamily="2" charset="0"/>
              </a:rPr>
              <a:t>Lorem ipsum dolor sit </a:t>
            </a:r>
            <a:r>
              <a:rPr lang="en-CA" sz="1200" err="1">
                <a:latin typeface="Gotham Book" pitchFamily="2" charset="0"/>
              </a:rPr>
              <a:t>amet</a:t>
            </a:r>
            <a:r>
              <a:rPr lang="en-CA" sz="1200">
                <a:latin typeface="Gotham Book" pitchFamily="2" charset="0"/>
              </a:rPr>
              <a:t>, </a:t>
            </a:r>
            <a:r>
              <a:rPr lang="en-CA" sz="1200" err="1">
                <a:latin typeface="Gotham Book" pitchFamily="2" charset="0"/>
              </a:rPr>
              <a:t>consectetur</a:t>
            </a:r>
            <a:r>
              <a:rPr lang="en-CA" sz="1200">
                <a:latin typeface="Gotham Book" pitchFamily="2" charset="0"/>
              </a:rPr>
              <a:t> </a:t>
            </a:r>
            <a:r>
              <a:rPr lang="en-CA" sz="1200" err="1">
                <a:latin typeface="Gotham Book" pitchFamily="2" charset="0"/>
              </a:rPr>
              <a:t>adipiscing</a:t>
            </a:r>
            <a:r>
              <a:rPr lang="en-CA" sz="1200">
                <a:latin typeface="Gotham Book" pitchFamily="2" charset="0"/>
              </a:rPr>
              <a:t> </a:t>
            </a:r>
            <a:r>
              <a:rPr lang="en-CA" sz="1200" err="1">
                <a:latin typeface="Gotham Book" pitchFamily="2" charset="0"/>
              </a:rPr>
              <a:t>elit</a:t>
            </a:r>
            <a:r>
              <a:rPr lang="en-CA" sz="1200">
                <a:latin typeface="Gotham Book" pitchFamily="2" charset="0"/>
              </a:rPr>
              <a:t>.</a:t>
            </a:r>
            <a:r>
              <a:rPr lang="en-US"/>
              <a:t> </a:t>
            </a:r>
            <a:endParaRPr lang="en-CA"/>
          </a:p>
        </p:txBody>
      </p:sp>
      <p:sp>
        <p:nvSpPr>
          <p:cNvPr id="106" name="Text Placeholder 23">
            <a:extLst>
              <a:ext uri="{FF2B5EF4-FFF2-40B4-BE49-F238E27FC236}">
                <a16:creationId xmlns:a16="http://schemas.microsoft.com/office/drawing/2014/main" id="{DAD3EB8C-DBC5-F242-88B5-6C5B1F40E60A}"/>
              </a:ext>
            </a:extLst>
          </p:cNvPr>
          <p:cNvSpPr>
            <a:spLocks noGrp="1"/>
          </p:cNvSpPr>
          <p:nvPr>
            <p:ph type="body" sz="quarter" idx="31" hasCustomPrompt="1"/>
          </p:nvPr>
        </p:nvSpPr>
        <p:spPr>
          <a:xfrm>
            <a:off x="7085707" y="1992473"/>
            <a:ext cx="1095008" cy="1503498"/>
          </a:xfrm>
        </p:spPr>
        <p:txBody>
          <a:bodyPr anchor="ctr">
            <a:normAutofit/>
          </a:bodyPr>
          <a:lstStyle>
            <a:lvl1pPr algn="l">
              <a:lnSpc>
                <a:spcPct val="100000"/>
              </a:lnSpc>
              <a:defRPr sz="1200" b="0" i="0">
                <a:solidFill>
                  <a:schemeClr val="accent1"/>
                </a:solidFill>
                <a:latin typeface="Arial" panose="020B0604020202020204" pitchFamily="34" charset="0"/>
                <a:cs typeface="Arial" panose="020B0604020202020204" pitchFamily="34" charset="0"/>
              </a:defRPr>
            </a:lvl1pPr>
            <a:lvl2pPr algn="ctr">
              <a:lnSpc>
                <a:spcPct val="100000"/>
              </a:lnSpc>
              <a:defRPr sz="1200" b="0" i="0">
                <a:solidFill>
                  <a:schemeClr val="accent1"/>
                </a:solidFill>
                <a:latin typeface="Gotham Book" pitchFamily="2" charset="0"/>
              </a:defRPr>
            </a:lvl2pPr>
            <a:lvl3pPr marL="0" indent="0" algn="ctr">
              <a:lnSpc>
                <a:spcPct val="100000"/>
              </a:lnSpc>
              <a:buNone/>
              <a:defRPr sz="1200" b="0" i="0">
                <a:solidFill>
                  <a:schemeClr val="accent1"/>
                </a:solidFill>
                <a:latin typeface="Gotham Book" pitchFamily="2" charset="0"/>
              </a:defRPr>
            </a:lvl3pPr>
            <a:lvl4pPr marL="7938" indent="0" algn="ctr">
              <a:lnSpc>
                <a:spcPct val="100000"/>
              </a:lnSpc>
              <a:buNone/>
              <a:tabLst>
                <a:tab pos="620713" algn="l"/>
              </a:tabLst>
              <a:defRPr sz="1200" b="0" i="0">
                <a:solidFill>
                  <a:schemeClr val="accent1"/>
                </a:solidFill>
                <a:latin typeface="Gotham Book" pitchFamily="2" charset="0"/>
              </a:defRPr>
            </a:lvl4pPr>
            <a:lvl5pPr marL="7938" indent="0" algn="ctr">
              <a:lnSpc>
                <a:spcPct val="100000"/>
              </a:lnSpc>
              <a:buNone/>
              <a:tabLst>
                <a:tab pos="620713" algn="l"/>
              </a:tabLst>
              <a:defRPr sz="1200" b="0" i="0">
                <a:solidFill>
                  <a:schemeClr val="accent1"/>
                </a:solidFill>
                <a:latin typeface="Gotham Book" pitchFamily="2" charset="0"/>
              </a:defRPr>
            </a:lvl5pPr>
            <a:lvl7pPr marL="7938" indent="0" algn="ctr">
              <a:lnSpc>
                <a:spcPct val="100000"/>
              </a:lnSpc>
              <a:buNone/>
              <a:tabLst/>
              <a:defRPr sz="1200" b="0" i="0">
                <a:solidFill>
                  <a:schemeClr val="accent1"/>
                </a:solidFill>
                <a:latin typeface="Gotham Book" pitchFamily="2" charset="0"/>
              </a:defRPr>
            </a:lvl7pPr>
            <a:lvl9pPr marL="7938" indent="0" algn="ctr">
              <a:lnSpc>
                <a:spcPct val="100000"/>
              </a:lnSpc>
              <a:buNone/>
              <a:tabLst/>
              <a:defRPr sz="1200" b="0" i="0">
                <a:solidFill>
                  <a:schemeClr val="accent1"/>
                </a:solidFill>
                <a:latin typeface="Gotham Book" pitchFamily="2" charset="0"/>
              </a:defRPr>
            </a:lvl9pPr>
          </a:lstStyle>
          <a:p>
            <a:pPr lvl="0"/>
            <a:r>
              <a:rPr lang="en-US"/>
              <a:t>Add a description: </a:t>
            </a:r>
            <a:r>
              <a:rPr lang="en-CA" sz="1200">
                <a:latin typeface="Gotham Book" pitchFamily="2" charset="0"/>
              </a:rPr>
              <a:t>Lorem ipsum dolor sit </a:t>
            </a:r>
            <a:r>
              <a:rPr lang="en-CA" sz="1200" err="1">
                <a:latin typeface="Gotham Book" pitchFamily="2" charset="0"/>
              </a:rPr>
              <a:t>amet</a:t>
            </a:r>
            <a:r>
              <a:rPr lang="en-CA" sz="1200">
                <a:latin typeface="Gotham Book" pitchFamily="2" charset="0"/>
              </a:rPr>
              <a:t>, </a:t>
            </a:r>
            <a:r>
              <a:rPr lang="en-CA" sz="1200" err="1">
                <a:latin typeface="Gotham Book" pitchFamily="2" charset="0"/>
              </a:rPr>
              <a:t>consectetur</a:t>
            </a:r>
            <a:r>
              <a:rPr lang="en-CA" sz="1200">
                <a:latin typeface="Gotham Book" pitchFamily="2" charset="0"/>
              </a:rPr>
              <a:t> </a:t>
            </a:r>
            <a:r>
              <a:rPr lang="en-CA" sz="1200" err="1">
                <a:latin typeface="Gotham Book" pitchFamily="2" charset="0"/>
              </a:rPr>
              <a:t>adipiscing</a:t>
            </a:r>
            <a:r>
              <a:rPr lang="en-CA" sz="1200">
                <a:latin typeface="Gotham Book" pitchFamily="2" charset="0"/>
              </a:rPr>
              <a:t> </a:t>
            </a:r>
            <a:r>
              <a:rPr lang="en-CA" sz="1200" err="1">
                <a:latin typeface="Gotham Book" pitchFamily="2" charset="0"/>
              </a:rPr>
              <a:t>elit</a:t>
            </a:r>
            <a:r>
              <a:rPr lang="en-CA" sz="1200">
                <a:latin typeface="Gotham Book" pitchFamily="2" charset="0"/>
              </a:rPr>
              <a:t>.</a:t>
            </a:r>
            <a:r>
              <a:rPr lang="en-US"/>
              <a:t> </a:t>
            </a:r>
            <a:endParaRPr lang="en-CA"/>
          </a:p>
        </p:txBody>
      </p:sp>
      <p:sp>
        <p:nvSpPr>
          <p:cNvPr id="107" name="Text Placeholder 23">
            <a:extLst>
              <a:ext uri="{FF2B5EF4-FFF2-40B4-BE49-F238E27FC236}">
                <a16:creationId xmlns:a16="http://schemas.microsoft.com/office/drawing/2014/main" id="{4FF78D54-6D22-754D-BC2B-85100E75C24D}"/>
              </a:ext>
            </a:extLst>
          </p:cNvPr>
          <p:cNvSpPr>
            <a:spLocks noGrp="1"/>
          </p:cNvSpPr>
          <p:nvPr>
            <p:ph type="body" sz="quarter" idx="32" hasCustomPrompt="1"/>
          </p:nvPr>
        </p:nvSpPr>
        <p:spPr>
          <a:xfrm>
            <a:off x="9817564" y="1992473"/>
            <a:ext cx="1095008" cy="1503498"/>
          </a:xfrm>
        </p:spPr>
        <p:txBody>
          <a:bodyPr anchor="ctr">
            <a:normAutofit/>
          </a:bodyPr>
          <a:lstStyle>
            <a:lvl1pPr algn="l">
              <a:lnSpc>
                <a:spcPct val="100000"/>
              </a:lnSpc>
              <a:defRPr sz="1200" b="0" i="0">
                <a:solidFill>
                  <a:schemeClr val="accent1"/>
                </a:solidFill>
                <a:latin typeface="Arial" panose="020B0604020202020204" pitchFamily="34" charset="0"/>
                <a:cs typeface="Arial" panose="020B0604020202020204" pitchFamily="34" charset="0"/>
              </a:defRPr>
            </a:lvl1pPr>
            <a:lvl2pPr algn="ctr">
              <a:lnSpc>
                <a:spcPct val="100000"/>
              </a:lnSpc>
              <a:defRPr sz="1200" b="0" i="0">
                <a:solidFill>
                  <a:schemeClr val="accent1"/>
                </a:solidFill>
                <a:latin typeface="Gotham Book" pitchFamily="2" charset="0"/>
              </a:defRPr>
            </a:lvl2pPr>
            <a:lvl3pPr marL="0" indent="0" algn="ctr">
              <a:lnSpc>
                <a:spcPct val="100000"/>
              </a:lnSpc>
              <a:buNone/>
              <a:defRPr sz="1200" b="0" i="0">
                <a:solidFill>
                  <a:schemeClr val="accent1"/>
                </a:solidFill>
                <a:latin typeface="Gotham Book" pitchFamily="2" charset="0"/>
              </a:defRPr>
            </a:lvl3pPr>
            <a:lvl4pPr marL="7938" indent="0" algn="ctr">
              <a:lnSpc>
                <a:spcPct val="100000"/>
              </a:lnSpc>
              <a:buNone/>
              <a:tabLst>
                <a:tab pos="620713" algn="l"/>
              </a:tabLst>
              <a:defRPr sz="1200" b="0" i="0">
                <a:solidFill>
                  <a:schemeClr val="accent1"/>
                </a:solidFill>
                <a:latin typeface="Gotham Book" pitchFamily="2" charset="0"/>
              </a:defRPr>
            </a:lvl4pPr>
            <a:lvl5pPr marL="7938" indent="0" algn="ctr">
              <a:lnSpc>
                <a:spcPct val="100000"/>
              </a:lnSpc>
              <a:buNone/>
              <a:tabLst>
                <a:tab pos="620713" algn="l"/>
              </a:tabLst>
              <a:defRPr sz="1200" b="0" i="0">
                <a:solidFill>
                  <a:schemeClr val="accent1"/>
                </a:solidFill>
                <a:latin typeface="Gotham Book" pitchFamily="2" charset="0"/>
              </a:defRPr>
            </a:lvl5pPr>
            <a:lvl7pPr marL="7938" indent="0" algn="ctr">
              <a:lnSpc>
                <a:spcPct val="100000"/>
              </a:lnSpc>
              <a:buNone/>
              <a:tabLst/>
              <a:defRPr sz="1200" b="0" i="0">
                <a:solidFill>
                  <a:schemeClr val="accent1"/>
                </a:solidFill>
                <a:latin typeface="Gotham Book" pitchFamily="2" charset="0"/>
              </a:defRPr>
            </a:lvl7pPr>
            <a:lvl9pPr marL="7938" indent="0" algn="ctr">
              <a:lnSpc>
                <a:spcPct val="100000"/>
              </a:lnSpc>
              <a:buNone/>
              <a:tabLst/>
              <a:defRPr sz="1200" b="0" i="0">
                <a:solidFill>
                  <a:schemeClr val="accent1"/>
                </a:solidFill>
                <a:latin typeface="Gotham Book" pitchFamily="2" charset="0"/>
              </a:defRPr>
            </a:lvl9pPr>
          </a:lstStyle>
          <a:p>
            <a:pPr lvl="0"/>
            <a:r>
              <a:rPr lang="en-US"/>
              <a:t>Add a description: </a:t>
            </a:r>
            <a:r>
              <a:rPr lang="en-CA" sz="1200">
                <a:latin typeface="Gotham Book" pitchFamily="2" charset="0"/>
              </a:rPr>
              <a:t>Lorem ipsum dolor sit </a:t>
            </a:r>
            <a:r>
              <a:rPr lang="en-CA" sz="1200" err="1">
                <a:latin typeface="Gotham Book" pitchFamily="2" charset="0"/>
              </a:rPr>
              <a:t>amet</a:t>
            </a:r>
            <a:r>
              <a:rPr lang="en-CA" sz="1200">
                <a:latin typeface="Gotham Book" pitchFamily="2" charset="0"/>
              </a:rPr>
              <a:t>, </a:t>
            </a:r>
            <a:r>
              <a:rPr lang="en-CA" sz="1200" err="1">
                <a:latin typeface="Gotham Book" pitchFamily="2" charset="0"/>
              </a:rPr>
              <a:t>consectetur</a:t>
            </a:r>
            <a:r>
              <a:rPr lang="en-CA" sz="1200">
                <a:latin typeface="Gotham Book" pitchFamily="2" charset="0"/>
              </a:rPr>
              <a:t> </a:t>
            </a:r>
            <a:r>
              <a:rPr lang="en-CA" sz="1200" err="1">
                <a:latin typeface="Gotham Book" pitchFamily="2" charset="0"/>
              </a:rPr>
              <a:t>adipiscing</a:t>
            </a:r>
            <a:r>
              <a:rPr lang="en-CA" sz="1200">
                <a:latin typeface="Gotham Book" pitchFamily="2" charset="0"/>
              </a:rPr>
              <a:t> </a:t>
            </a:r>
            <a:r>
              <a:rPr lang="en-CA" sz="1200" err="1">
                <a:latin typeface="Gotham Book" pitchFamily="2" charset="0"/>
              </a:rPr>
              <a:t>elit</a:t>
            </a:r>
            <a:r>
              <a:rPr lang="en-CA" sz="1200">
                <a:latin typeface="Gotham Book" pitchFamily="2" charset="0"/>
              </a:rPr>
              <a:t>.</a:t>
            </a:r>
            <a:r>
              <a:rPr lang="en-US"/>
              <a:t> </a:t>
            </a:r>
            <a:endParaRPr lang="en-CA"/>
          </a:p>
        </p:txBody>
      </p:sp>
      <p:sp>
        <p:nvSpPr>
          <p:cNvPr id="108" name="Text Placeholder 23">
            <a:extLst>
              <a:ext uri="{FF2B5EF4-FFF2-40B4-BE49-F238E27FC236}">
                <a16:creationId xmlns:a16="http://schemas.microsoft.com/office/drawing/2014/main" id="{3F7FDCAE-A50F-D34A-8427-0619E9E5BC5A}"/>
              </a:ext>
            </a:extLst>
          </p:cNvPr>
          <p:cNvSpPr>
            <a:spLocks noGrp="1"/>
          </p:cNvSpPr>
          <p:nvPr>
            <p:ph type="body" sz="quarter" idx="33" hasCustomPrompt="1"/>
          </p:nvPr>
        </p:nvSpPr>
        <p:spPr>
          <a:xfrm>
            <a:off x="8451635" y="1992473"/>
            <a:ext cx="1095008" cy="1503498"/>
          </a:xfrm>
        </p:spPr>
        <p:txBody>
          <a:bodyPr anchor="ctr">
            <a:normAutofit/>
          </a:bodyPr>
          <a:lstStyle>
            <a:lvl1pPr algn="l">
              <a:lnSpc>
                <a:spcPct val="100000"/>
              </a:lnSpc>
              <a:defRPr sz="1200" b="0" i="0">
                <a:solidFill>
                  <a:schemeClr val="accent1"/>
                </a:solidFill>
                <a:latin typeface="Arial" panose="020B0604020202020204" pitchFamily="34" charset="0"/>
                <a:cs typeface="Arial" panose="020B0604020202020204" pitchFamily="34" charset="0"/>
              </a:defRPr>
            </a:lvl1pPr>
            <a:lvl2pPr algn="ctr">
              <a:lnSpc>
                <a:spcPct val="100000"/>
              </a:lnSpc>
              <a:defRPr sz="1200" b="0" i="0">
                <a:solidFill>
                  <a:schemeClr val="accent1"/>
                </a:solidFill>
                <a:latin typeface="Gotham Book" pitchFamily="2" charset="0"/>
              </a:defRPr>
            </a:lvl2pPr>
            <a:lvl3pPr marL="0" indent="0" algn="ctr">
              <a:lnSpc>
                <a:spcPct val="100000"/>
              </a:lnSpc>
              <a:buNone/>
              <a:defRPr sz="1200" b="0" i="0">
                <a:solidFill>
                  <a:schemeClr val="accent1"/>
                </a:solidFill>
                <a:latin typeface="Gotham Book" pitchFamily="2" charset="0"/>
              </a:defRPr>
            </a:lvl3pPr>
            <a:lvl4pPr marL="7938" indent="0" algn="ctr">
              <a:lnSpc>
                <a:spcPct val="100000"/>
              </a:lnSpc>
              <a:buNone/>
              <a:tabLst>
                <a:tab pos="620713" algn="l"/>
              </a:tabLst>
              <a:defRPr sz="1200" b="0" i="0">
                <a:solidFill>
                  <a:schemeClr val="accent1"/>
                </a:solidFill>
                <a:latin typeface="Gotham Book" pitchFamily="2" charset="0"/>
              </a:defRPr>
            </a:lvl4pPr>
            <a:lvl5pPr marL="7938" indent="0" algn="ctr">
              <a:lnSpc>
                <a:spcPct val="100000"/>
              </a:lnSpc>
              <a:buNone/>
              <a:tabLst>
                <a:tab pos="620713" algn="l"/>
              </a:tabLst>
              <a:defRPr sz="1200" b="0" i="0">
                <a:solidFill>
                  <a:schemeClr val="accent1"/>
                </a:solidFill>
                <a:latin typeface="Gotham Book" pitchFamily="2" charset="0"/>
              </a:defRPr>
            </a:lvl5pPr>
            <a:lvl7pPr marL="7938" indent="0" algn="ctr">
              <a:lnSpc>
                <a:spcPct val="100000"/>
              </a:lnSpc>
              <a:buNone/>
              <a:tabLst/>
              <a:defRPr sz="1200" b="0" i="0">
                <a:solidFill>
                  <a:schemeClr val="accent1"/>
                </a:solidFill>
                <a:latin typeface="Gotham Book" pitchFamily="2" charset="0"/>
              </a:defRPr>
            </a:lvl7pPr>
            <a:lvl9pPr marL="7938" indent="0" algn="ctr">
              <a:lnSpc>
                <a:spcPct val="100000"/>
              </a:lnSpc>
              <a:buNone/>
              <a:tabLst/>
              <a:defRPr sz="1200" b="0" i="0">
                <a:solidFill>
                  <a:schemeClr val="accent1"/>
                </a:solidFill>
                <a:latin typeface="Gotham Book" pitchFamily="2" charset="0"/>
              </a:defRPr>
            </a:lvl9pPr>
          </a:lstStyle>
          <a:p>
            <a:pPr lvl="0"/>
            <a:r>
              <a:rPr lang="en-US"/>
              <a:t>Add a description: </a:t>
            </a:r>
            <a:r>
              <a:rPr lang="en-CA" sz="1200">
                <a:latin typeface="Gotham Book" pitchFamily="2" charset="0"/>
              </a:rPr>
              <a:t>Lorem ipsum dolor sit </a:t>
            </a:r>
            <a:r>
              <a:rPr lang="en-CA" sz="1200" err="1">
                <a:latin typeface="Gotham Book" pitchFamily="2" charset="0"/>
              </a:rPr>
              <a:t>amet</a:t>
            </a:r>
            <a:r>
              <a:rPr lang="en-CA" sz="1200">
                <a:latin typeface="Gotham Book" pitchFamily="2" charset="0"/>
              </a:rPr>
              <a:t>, </a:t>
            </a:r>
            <a:r>
              <a:rPr lang="en-CA" sz="1200" err="1">
                <a:latin typeface="Gotham Book" pitchFamily="2" charset="0"/>
              </a:rPr>
              <a:t>consectetur</a:t>
            </a:r>
            <a:r>
              <a:rPr lang="en-CA" sz="1200">
                <a:latin typeface="Gotham Book" pitchFamily="2" charset="0"/>
              </a:rPr>
              <a:t> </a:t>
            </a:r>
            <a:r>
              <a:rPr lang="en-CA" sz="1200" err="1">
                <a:latin typeface="Gotham Book" pitchFamily="2" charset="0"/>
              </a:rPr>
              <a:t>adipiscing</a:t>
            </a:r>
            <a:r>
              <a:rPr lang="en-CA" sz="1200">
                <a:latin typeface="Gotham Book" pitchFamily="2" charset="0"/>
              </a:rPr>
              <a:t> </a:t>
            </a:r>
            <a:r>
              <a:rPr lang="en-CA" sz="1200" err="1">
                <a:latin typeface="Gotham Book" pitchFamily="2" charset="0"/>
              </a:rPr>
              <a:t>elit</a:t>
            </a:r>
            <a:r>
              <a:rPr lang="en-CA" sz="1200">
                <a:latin typeface="Gotham Book" pitchFamily="2" charset="0"/>
              </a:rPr>
              <a:t>.</a:t>
            </a:r>
            <a:r>
              <a:rPr lang="en-US"/>
              <a:t> </a:t>
            </a:r>
            <a:endParaRPr lang="en-CA"/>
          </a:p>
        </p:txBody>
      </p:sp>
      <p:sp>
        <p:nvSpPr>
          <p:cNvPr id="109" name="Text Placeholder 23">
            <a:extLst>
              <a:ext uri="{FF2B5EF4-FFF2-40B4-BE49-F238E27FC236}">
                <a16:creationId xmlns:a16="http://schemas.microsoft.com/office/drawing/2014/main" id="{24D00DC6-B820-9B42-ABED-E4B199821213}"/>
              </a:ext>
            </a:extLst>
          </p:cNvPr>
          <p:cNvSpPr>
            <a:spLocks noGrp="1"/>
          </p:cNvSpPr>
          <p:nvPr>
            <p:ph type="body" sz="quarter" idx="34" hasCustomPrompt="1"/>
          </p:nvPr>
        </p:nvSpPr>
        <p:spPr>
          <a:xfrm>
            <a:off x="2326777" y="5306922"/>
            <a:ext cx="2286464" cy="739310"/>
          </a:xfrm>
        </p:spPr>
        <p:txBody>
          <a:bodyPr anchor="ctr">
            <a:normAutofit/>
          </a:bodyPr>
          <a:lstStyle>
            <a:lvl1pPr algn="l">
              <a:lnSpc>
                <a:spcPct val="100000"/>
              </a:lnSpc>
              <a:defRPr sz="1600" b="0" i="0">
                <a:solidFill>
                  <a:schemeClr val="bg1"/>
                </a:solidFill>
                <a:latin typeface="Arial" panose="020B0604020202020204" pitchFamily="34" charset="0"/>
                <a:cs typeface="Arial" panose="020B0604020202020204" pitchFamily="34" charset="0"/>
              </a:defRPr>
            </a:lvl1pPr>
            <a:lvl2pPr algn="ctr">
              <a:lnSpc>
                <a:spcPct val="100000"/>
              </a:lnSpc>
              <a:defRPr sz="1200" b="0" i="0">
                <a:solidFill>
                  <a:schemeClr val="accent1"/>
                </a:solidFill>
                <a:latin typeface="Gotham Book" pitchFamily="2" charset="0"/>
              </a:defRPr>
            </a:lvl2pPr>
            <a:lvl3pPr marL="0" indent="0" algn="ctr">
              <a:lnSpc>
                <a:spcPct val="100000"/>
              </a:lnSpc>
              <a:buNone/>
              <a:defRPr sz="1200" b="0" i="0">
                <a:solidFill>
                  <a:schemeClr val="accent1"/>
                </a:solidFill>
                <a:latin typeface="Gotham Book" pitchFamily="2" charset="0"/>
              </a:defRPr>
            </a:lvl3pPr>
            <a:lvl4pPr marL="7938" indent="0" algn="ctr">
              <a:lnSpc>
                <a:spcPct val="100000"/>
              </a:lnSpc>
              <a:buNone/>
              <a:tabLst>
                <a:tab pos="620713" algn="l"/>
              </a:tabLst>
              <a:defRPr sz="1200" b="0" i="0">
                <a:solidFill>
                  <a:schemeClr val="accent1"/>
                </a:solidFill>
                <a:latin typeface="Gotham Book" pitchFamily="2" charset="0"/>
              </a:defRPr>
            </a:lvl4pPr>
            <a:lvl5pPr marL="7938" indent="0" algn="ctr">
              <a:lnSpc>
                <a:spcPct val="100000"/>
              </a:lnSpc>
              <a:buNone/>
              <a:tabLst>
                <a:tab pos="620713" algn="l"/>
              </a:tabLst>
              <a:defRPr sz="1200" b="0" i="0">
                <a:solidFill>
                  <a:schemeClr val="accent1"/>
                </a:solidFill>
                <a:latin typeface="Gotham Book" pitchFamily="2" charset="0"/>
              </a:defRPr>
            </a:lvl5pPr>
            <a:lvl7pPr marL="7938" indent="0" algn="ctr">
              <a:lnSpc>
                <a:spcPct val="100000"/>
              </a:lnSpc>
              <a:buNone/>
              <a:tabLst/>
              <a:defRPr sz="1200" b="0" i="0">
                <a:solidFill>
                  <a:schemeClr val="accent1"/>
                </a:solidFill>
                <a:latin typeface="Gotham Book" pitchFamily="2" charset="0"/>
              </a:defRPr>
            </a:lvl7pPr>
            <a:lvl9pPr marL="7938" indent="0" algn="ctr">
              <a:lnSpc>
                <a:spcPct val="100000"/>
              </a:lnSpc>
              <a:buNone/>
              <a:tabLst/>
              <a:defRPr sz="1200" b="0" i="0">
                <a:solidFill>
                  <a:schemeClr val="accent1"/>
                </a:solidFill>
                <a:latin typeface="Gotham Book" pitchFamily="2" charset="0"/>
              </a:defRPr>
            </a:lvl9pPr>
          </a:lstStyle>
          <a:p>
            <a:pPr lvl="0"/>
            <a:r>
              <a:rPr lang="en-US"/>
              <a:t>Outcome A: </a:t>
            </a:r>
            <a:r>
              <a:rPr lang="en-CA" sz="1600">
                <a:latin typeface="Gotham Book" pitchFamily="2" charset="0"/>
              </a:rPr>
              <a:t>Lorem ipsum </a:t>
            </a:r>
            <a:r>
              <a:rPr lang="en-CA" sz="1600" err="1">
                <a:latin typeface="Gotham Book" pitchFamily="2" charset="0"/>
              </a:rPr>
              <a:t>amet</a:t>
            </a:r>
            <a:r>
              <a:rPr lang="en-CA" sz="1600">
                <a:latin typeface="Gotham Book" pitchFamily="2" charset="0"/>
              </a:rPr>
              <a:t>, a </a:t>
            </a:r>
            <a:r>
              <a:rPr lang="en-CA" sz="1600" err="1">
                <a:latin typeface="Gotham Book" pitchFamily="2" charset="0"/>
              </a:rPr>
              <a:t>dipiscing</a:t>
            </a:r>
            <a:r>
              <a:rPr lang="en-CA" sz="1600">
                <a:latin typeface="Gotham Book" pitchFamily="2" charset="0"/>
              </a:rPr>
              <a:t> </a:t>
            </a:r>
            <a:r>
              <a:rPr lang="en-CA" sz="1600" err="1">
                <a:latin typeface="Gotham Book" pitchFamily="2" charset="0"/>
              </a:rPr>
              <a:t>elit</a:t>
            </a:r>
            <a:r>
              <a:rPr lang="en-CA" sz="1600">
                <a:latin typeface="Gotham Book" pitchFamily="2" charset="0"/>
              </a:rPr>
              <a:t>.</a:t>
            </a:r>
            <a:r>
              <a:rPr lang="en-US"/>
              <a:t> </a:t>
            </a:r>
            <a:endParaRPr lang="en-CA"/>
          </a:p>
        </p:txBody>
      </p:sp>
      <p:sp>
        <p:nvSpPr>
          <p:cNvPr id="110" name="Text Placeholder 23">
            <a:extLst>
              <a:ext uri="{FF2B5EF4-FFF2-40B4-BE49-F238E27FC236}">
                <a16:creationId xmlns:a16="http://schemas.microsoft.com/office/drawing/2014/main" id="{A0889593-1E15-A149-A9E8-A17855343E8A}"/>
              </a:ext>
            </a:extLst>
          </p:cNvPr>
          <p:cNvSpPr>
            <a:spLocks noGrp="1"/>
          </p:cNvSpPr>
          <p:nvPr>
            <p:ph type="body" sz="quarter" idx="35" hasCustomPrompt="1"/>
          </p:nvPr>
        </p:nvSpPr>
        <p:spPr>
          <a:xfrm>
            <a:off x="4961493" y="5306922"/>
            <a:ext cx="2286464" cy="739310"/>
          </a:xfrm>
        </p:spPr>
        <p:txBody>
          <a:bodyPr anchor="ctr">
            <a:normAutofit/>
          </a:bodyPr>
          <a:lstStyle>
            <a:lvl1pPr algn="l">
              <a:lnSpc>
                <a:spcPct val="100000"/>
              </a:lnSpc>
              <a:defRPr sz="1600" b="0" i="0">
                <a:solidFill>
                  <a:schemeClr val="bg1"/>
                </a:solidFill>
                <a:latin typeface="Arial" panose="020B0604020202020204" pitchFamily="34" charset="0"/>
                <a:cs typeface="Arial" panose="020B0604020202020204" pitchFamily="34" charset="0"/>
              </a:defRPr>
            </a:lvl1pPr>
            <a:lvl2pPr algn="ctr">
              <a:lnSpc>
                <a:spcPct val="100000"/>
              </a:lnSpc>
              <a:defRPr sz="1200" b="0" i="0">
                <a:solidFill>
                  <a:schemeClr val="accent1"/>
                </a:solidFill>
                <a:latin typeface="Gotham Book" pitchFamily="2" charset="0"/>
              </a:defRPr>
            </a:lvl2pPr>
            <a:lvl3pPr marL="0" indent="0" algn="ctr">
              <a:lnSpc>
                <a:spcPct val="100000"/>
              </a:lnSpc>
              <a:buNone/>
              <a:defRPr sz="1200" b="0" i="0">
                <a:solidFill>
                  <a:schemeClr val="accent1"/>
                </a:solidFill>
                <a:latin typeface="Gotham Book" pitchFamily="2" charset="0"/>
              </a:defRPr>
            </a:lvl3pPr>
            <a:lvl4pPr marL="7938" indent="0" algn="ctr">
              <a:lnSpc>
                <a:spcPct val="100000"/>
              </a:lnSpc>
              <a:buNone/>
              <a:tabLst>
                <a:tab pos="620713" algn="l"/>
              </a:tabLst>
              <a:defRPr sz="1200" b="0" i="0">
                <a:solidFill>
                  <a:schemeClr val="accent1"/>
                </a:solidFill>
                <a:latin typeface="Gotham Book" pitchFamily="2" charset="0"/>
              </a:defRPr>
            </a:lvl4pPr>
            <a:lvl5pPr marL="7938" indent="0" algn="ctr">
              <a:lnSpc>
                <a:spcPct val="100000"/>
              </a:lnSpc>
              <a:buNone/>
              <a:tabLst>
                <a:tab pos="620713" algn="l"/>
              </a:tabLst>
              <a:defRPr sz="1200" b="0" i="0">
                <a:solidFill>
                  <a:schemeClr val="accent1"/>
                </a:solidFill>
                <a:latin typeface="Gotham Book" pitchFamily="2" charset="0"/>
              </a:defRPr>
            </a:lvl5pPr>
            <a:lvl7pPr marL="7938" indent="0" algn="ctr">
              <a:lnSpc>
                <a:spcPct val="100000"/>
              </a:lnSpc>
              <a:buNone/>
              <a:tabLst/>
              <a:defRPr sz="1200" b="0" i="0">
                <a:solidFill>
                  <a:schemeClr val="accent1"/>
                </a:solidFill>
                <a:latin typeface="Gotham Book" pitchFamily="2" charset="0"/>
              </a:defRPr>
            </a:lvl7pPr>
            <a:lvl9pPr marL="7938" indent="0" algn="ctr">
              <a:lnSpc>
                <a:spcPct val="100000"/>
              </a:lnSpc>
              <a:buNone/>
              <a:tabLst/>
              <a:defRPr sz="1200" b="0" i="0">
                <a:solidFill>
                  <a:schemeClr val="accent1"/>
                </a:solidFill>
                <a:latin typeface="Gotham Book" pitchFamily="2" charset="0"/>
              </a:defRPr>
            </a:lvl9pPr>
          </a:lstStyle>
          <a:p>
            <a:pPr lvl="0"/>
            <a:r>
              <a:rPr lang="en-US"/>
              <a:t>Outcome B: </a:t>
            </a:r>
            <a:r>
              <a:rPr lang="en-CA" sz="1600">
                <a:latin typeface="Gotham Book" pitchFamily="2" charset="0"/>
              </a:rPr>
              <a:t>Lorem ipsum </a:t>
            </a:r>
            <a:r>
              <a:rPr lang="en-CA" sz="1600" err="1">
                <a:latin typeface="Gotham Book" pitchFamily="2" charset="0"/>
              </a:rPr>
              <a:t>amet</a:t>
            </a:r>
            <a:r>
              <a:rPr lang="en-CA" sz="1600">
                <a:latin typeface="Gotham Book" pitchFamily="2" charset="0"/>
              </a:rPr>
              <a:t>, a </a:t>
            </a:r>
            <a:r>
              <a:rPr lang="en-CA" sz="1600" err="1">
                <a:latin typeface="Gotham Book" pitchFamily="2" charset="0"/>
              </a:rPr>
              <a:t>dipiscing</a:t>
            </a:r>
            <a:r>
              <a:rPr lang="en-CA" sz="1600">
                <a:latin typeface="Gotham Book" pitchFamily="2" charset="0"/>
              </a:rPr>
              <a:t> </a:t>
            </a:r>
            <a:r>
              <a:rPr lang="en-CA" sz="1600" err="1">
                <a:latin typeface="Gotham Book" pitchFamily="2" charset="0"/>
              </a:rPr>
              <a:t>elit</a:t>
            </a:r>
            <a:r>
              <a:rPr lang="en-CA" sz="1600">
                <a:latin typeface="Gotham Book" pitchFamily="2" charset="0"/>
              </a:rPr>
              <a:t>.</a:t>
            </a:r>
            <a:r>
              <a:rPr lang="en-US"/>
              <a:t> </a:t>
            </a:r>
            <a:endParaRPr lang="en-CA"/>
          </a:p>
        </p:txBody>
      </p:sp>
      <p:sp>
        <p:nvSpPr>
          <p:cNvPr id="111" name="Text Placeholder 23">
            <a:extLst>
              <a:ext uri="{FF2B5EF4-FFF2-40B4-BE49-F238E27FC236}">
                <a16:creationId xmlns:a16="http://schemas.microsoft.com/office/drawing/2014/main" id="{8C74F97A-D94C-124E-8D54-B02393083F86}"/>
              </a:ext>
            </a:extLst>
          </p:cNvPr>
          <p:cNvSpPr>
            <a:spLocks noGrp="1"/>
          </p:cNvSpPr>
          <p:nvPr>
            <p:ph type="body" sz="quarter" idx="36" hasCustomPrompt="1"/>
          </p:nvPr>
        </p:nvSpPr>
        <p:spPr>
          <a:xfrm>
            <a:off x="7596210" y="5306922"/>
            <a:ext cx="2286464" cy="739310"/>
          </a:xfrm>
        </p:spPr>
        <p:txBody>
          <a:bodyPr anchor="ctr">
            <a:normAutofit/>
          </a:bodyPr>
          <a:lstStyle>
            <a:lvl1pPr algn="l">
              <a:lnSpc>
                <a:spcPct val="100000"/>
              </a:lnSpc>
              <a:defRPr sz="1600" b="0" i="0">
                <a:solidFill>
                  <a:schemeClr val="bg1"/>
                </a:solidFill>
                <a:latin typeface="Arial" panose="020B0604020202020204" pitchFamily="34" charset="0"/>
                <a:cs typeface="Arial" panose="020B0604020202020204" pitchFamily="34" charset="0"/>
              </a:defRPr>
            </a:lvl1pPr>
            <a:lvl2pPr algn="ctr">
              <a:lnSpc>
                <a:spcPct val="100000"/>
              </a:lnSpc>
              <a:defRPr sz="1200" b="0" i="0">
                <a:solidFill>
                  <a:schemeClr val="accent1"/>
                </a:solidFill>
                <a:latin typeface="Gotham Book" pitchFamily="2" charset="0"/>
              </a:defRPr>
            </a:lvl2pPr>
            <a:lvl3pPr marL="0" indent="0" algn="ctr">
              <a:lnSpc>
                <a:spcPct val="100000"/>
              </a:lnSpc>
              <a:buNone/>
              <a:defRPr sz="1200" b="0" i="0">
                <a:solidFill>
                  <a:schemeClr val="accent1"/>
                </a:solidFill>
                <a:latin typeface="Gotham Book" pitchFamily="2" charset="0"/>
              </a:defRPr>
            </a:lvl3pPr>
            <a:lvl4pPr marL="7938" indent="0" algn="ctr">
              <a:lnSpc>
                <a:spcPct val="100000"/>
              </a:lnSpc>
              <a:buNone/>
              <a:tabLst>
                <a:tab pos="620713" algn="l"/>
              </a:tabLst>
              <a:defRPr sz="1200" b="0" i="0">
                <a:solidFill>
                  <a:schemeClr val="accent1"/>
                </a:solidFill>
                <a:latin typeface="Gotham Book" pitchFamily="2" charset="0"/>
              </a:defRPr>
            </a:lvl4pPr>
            <a:lvl5pPr marL="7938" indent="0" algn="ctr">
              <a:lnSpc>
                <a:spcPct val="100000"/>
              </a:lnSpc>
              <a:buNone/>
              <a:tabLst>
                <a:tab pos="620713" algn="l"/>
              </a:tabLst>
              <a:defRPr sz="1200" b="0" i="0">
                <a:solidFill>
                  <a:schemeClr val="accent1"/>
                </a:solidFill>
                <a:latin typeface="Gotham Book" pitchFamily="2" charset="0"/>
              </a:defRPr>
            </a:lvl5pPr>
            <a:lvl7pPr marL="7938" indent="0" algn="ctr">
              <a:lnSpc>
                <a:spcPct val="100000"/>
              </a:lnSpc>
              <a:buNone/>
              <a:tabLst/>
              <a:defRPr sz="1200" b="0" i="0">
                <a:solidFill>
                  <a:schemeClr val="accent1"/>
                </a:solidFill>
                <a:latin typeface="Gotham Book" pitchFamily="2" charset="0"/>
              </a:defRPr>
            </a:lvl7pPr>
            <a:lvl9pPr marL="7938" indent="0" algn="ctr">
              <a:lnSpc>
                <a:spcPct val="100000"/>
              </a:lnSpc>
              <a:buNone/>
              <a:tabLst/>
              <a:defRPr sz="1200" b="0" i="0">
                <a:solidFill>
                  <a:schemeClr val="accent1"/>
                </a:solidFill>
                <a:latin typeface="Gotham Book" pitchFamily="2" charset="0"/>
              </a:defRPr>
            </a:lvl9pPr>
          </a:lstStyle>
          <a:p>
            <a:pPr lvl="0"/>
            <a:r>
              <a:rPr lang="en-US"/>
              <a:t>Outcome C: </a:t>
            </a:r>
            <a:r>
              <a:rPr lang="en-CA" sz="1600">
                <a:latin typeface="Gotham Book" pitchFamily="2" charset="0"/>
              </a:rPr>
              <a:t>Lorem ipsum </a:t>
            </a:r>
            <a:r>
              <a:rPr lang="en-CA" sz="1600" err="1">
                <a:latin typeface="Gotham Book" pitchFamily="2" charset="0"/>
              </a:rPr>
              <a:t>amet</a:t>
            </a:r>
            <a:r>
              <a:rPr lang="en-CA" sz="1600">
                <a:latin typeface="Gotham Book" pitchFamily="2" charset="0"/>
              </a:rPr>
              <a:t>, a </a:t>
            </a:r>
            <a:r>
              <a:rPr lang="en-CA" sz="1600" err="1">
                <a:latin typeface="Gotham Book" pitchFamily="2" charset="0"/>
              </a:rPr>
              <a:t>dipiscing</a:t>
            </a:r>
            <a:r>
              <a:rPr lang="en-CA" sz="1600">
                <a:latin typeface="Gotham Book" pitchFamily="2" charset="0"/>
              </a:rPr>
              <a:t> </a:t>
            </a:r>
            <a:r>
              <a:rPr lang="en-CA" sz="1600" err="1">
                <a:latin typeface="Gotham Book" pitchFamily="2" charset="0"/>
              </a:rPr>
              <a:t>elit</a:t>
            </a:r>
            <a:r>
              <a:rPr lang="en-CA" sz="1600">
                <a:latin typeface="Gotham Book" pitchFamily="2" charset="0"/>
              </a:rPr>
              <a:t>.</a:t>
            </a:r>
            <a:r>
              <a:rPr lang="en-US"/>
              <a:t> </a:t>
            </a:r>
            <a:endParaRPr lang="en-CA"/>
          </a:p>
        </p:txBody>
      </p:sp>
      <p:sp>
        <p:nvSpPr>
          <p:cNvPr id="113" name="Content Placeholder 112">
            <a:extLst>
              <a:ext uri="{FF2B5EF4-FFF2-40B4-BE49-F238E27FC236}">
                <a16:creationId xmlns:a16="http://schemas.microsoft.com/office/drawing/2014/main" id="{EBB2F057-CD05-A14B-BB64-82A90FE0CE04}"/>
              </a:ext>
            </a:extLst>
          </p:cNvPr>
          <p:cNvSpPr>
            <a:spLocks noGrp="1"/>
          </p:cNvSpPr>
          <p:nvPr>
            <p:ph sz="quarter" idx="37" hasCustomPrompt="1"/>
          </p:nvPr>
        </p:nvSpPr>
        <p:spPr>
          <a:xfrm>
            <a:off x="1290833" y="601588"/>
            <a:ext cx="2813096" cy="609750"/>
          </a:xfrm>
        </p:spPr>
        <p:txBody>
          <a:bodyPr anchor="ctr"/>
          <a:lstStyle>
            <a:lvl1pPr algn="ctr">
              <a:defRPr>
                <a:latin typeface="Arial" panose="020B0604020202020204" pitchFamily="34" charset="0"/>
                <a:cs typeface="Arial" panose="020B0604020202020204" pitchFamily="34" charset="0"/>
              </a:defRPr>
            </a:lvl1pPr>
          </a:lstStyle>
          <a:p>
            <a:pPr lvl="0"/>
            <a:r>
              <a:rPr lang="en-US"/>
              <a:t>Insert client logo</a:t>
            </a:r>
            <a:endParaRPr lang="en-CA"/>
          </a:p>
        </p:txBody>
      </p:sp>
    </p:spTree>
    <p:extLst>
      <p:ext uri="{BB962C8B-B14F-4D97-AF65-F5344CB8AC3E}">
        <p14:creationId xmlns:p14="http://schemas.microsoft.com/office/powerpoint/2010/main" val="410363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0.00091 0.16504 L -8.33333E-7 2.22222E-6 " pathEditMode="relative" rAng="0" ptsTypes="AA">
                                      <p:cBhvr>
                                        <p:cTn id="6" dur="1000" fill="hold"/>
                                        <p:tgtEl>
                                          <p:spTgt spid="113">
                                            <p:txEl>
                                              <p:pRg st="0" end="0"/>
                                            </p:txEl>
                                          </p:spTgt>
                                        </p:tgtEl>
                                        <p:attrNameLst>
                                          <p:attrName>ppt_x</p:attrName>
                                          <p:attrName>ppt_y</p:attrName>
                                        </p:attrNameLst>
                                      </p:cBhvr>
                                      <p:rCtr x="39" y="-8264"/>
                                    </p:animMotion>
                                  </p:childTnLst>
                                </p:cTn>
                              </p:par>
                              <p:par>
                                <p:cTn id="7" presetID="0" presetClass="path" presetSubtype="0" accel="50000" decel="50000" fill="hold" grpId="0" nodeType="withEffect">
                                  <p:stCondLst>
                                    <p:cond delay="0"/>
                                  </p:stCondLst>
                                  <p:childTnLst>
                                    <p:animMotion origin="layout" path="M -0.00091 0.16504 L -8.33333E-7 2.22222E-6 " pathEditMode="relative" rAng="0" ptsTypes="AA">
                                      <p:cBhvr>
                                        <p:cTn id="8" dur="1000" fill="hold"/>
                                        <p:tgtEl>
                                          <p:spTgt spid="9"/>
                                        </p:tgtEl>
                                        <p:attrNameLst>
                                          <p:attrName>ppt_x</p:attrName>
                                          <p:attrName>ppt_y</p:attrName>
                                        </p:attrNameLst>
                                      </p:cBhvr>
                                      <p:rCtr x="39" y="-8264"/>
                                    </p:animMotion>
                                  </p:childTnLst>
                                </p:cTn>
                              </p:par>
                              <p:par>
                                <p:cTn id="9" presetID="0" presetClass="path" presetSubtype="0" accel="50000" decel="50000" fill="hold" grpId="0" nodeType="withEffect">
                                  <p:stCondLst>
                                    <p:cond delay="0"/>
                                  </p:stCondLst>
                                  <p:childTnLst>
                                    <p:animMotion origin="layout" path="M -0.00091 0.16504 L -8.33333E-7 2.22222E-6 " pathEditMode="relative" rAng="0" ptsTypes="AA">
                                      <p:cBhvr>
                                        <p:cTn id="10" dur="1000" fill="hold"/>
                                        <p:tgtEl>
                                          <p:spTgt spid="104">
                                            <p:txEl>
                                              <p:pRg st="0" end="0"/>
                                            </p:txEl>
                                          </p:spTgt>
                                        </p:tgtEl>
                                        <p:attrNameLst>
                                          <p:attrName>ppt_x</p:attrName>
                                          <p:attrName>ppt_y</p:attrName>
                                        </p:attrNameLst>
                                      </p:cBhvr>
                                      <p:rCtr x="39" y="-8264"/>
                                    </p:animMotion>
                                  </p:childTnLst>
                                </p:cTn>
                              </p:par>
                              <p:par>
                                <p:cTn id="11" presetID="0" presetClass="path" presetSubtype="0" accel="50000" decel="50000" fill="hold" nodeType="withEffect">
                                  <p:stCondLst>
                                    <p:cond delay="0"/>
                                  </p:stCondLst>
                                  <p:childTnLst>
                                    <p:animMotion origin="layout" path="M -0.00091 0.16504 L -8.33333E-7 2.22222E-6 " pathEditMode="relative" rAng="0" ptsTypes="AA">
                                      <p:cBhvr>
                                        <p:cTn id="12" dur="1000" fill="hold"/>
                                        <p:tgtEl>
                                          <p:spTgt spid="27"/>
                                        </p:tgtEl>
                                        <p:attrNameLst>
                                          <p:attrName>ppt_x</p:attrName>
                                          <p:attrName>ppt_y</p:attrName>
                                        </p:attrNameLst>
                                      </p:cBhvr>
                                      <p:rCtr x="39" y="-8264"/>
                                    </p:animMotion>
                                  </p:childTnLst>
                                </p:cTn>
                              </p:par>
                              <p:par>
                                <p:cTn id="13" presetID="0" presetClass="path" presetSubtype="0" accel="50000" decel="50000" fill="hold" nodeType="withEffect">
                                  <p:stCondLst>
                                    <p:cond delay="0"/>
                                  </p:stCondLst>
                                  <p:childTnLst>
                                    <p:animMotion origin="layout" path="M -0.00091 0.16504 L -8.33333E-7 2.22222E-6 " pathEditMode="relative" rAng="0" ptsTypes="AA">
                                      <p:cBhvr>
                                        <p:cTn id="14" dur="1000" fill="hold"/>
                                        <p:tgtEl>
                                          <p:spTgt spid="28"/>
                                        </p:tgtEl>
                                        <p:attrNameLst>
                                          <p:attrName>ppt_x</p:attrName>
                                          <p:attrName>ppt_y</p:attrName>
                                        </p:attrNameLst>
                                      </p:cBhvr>
                                      <p:rCtr x="39" y="-8264"/>
                                    </p:animMotion>
                                  </p:childTnLst>
                                </p:cTn>
                              </p:par>
                              <p:par>
                                <p:cTn id="15" presetID="0" presetClass="path" presetSubtype="0" accel="50000" decel="50000" fill="hold" grpId="0" nodeType="withEffect">
                                  <p:stCondLst>
                                    <p:cond delay="0"/>
                                  </p:stCondLst>
                                  <p:childTnLst>
                                    <p:animMotion origin="layout" path="M -0.00091 0.16504 L -8.33333E-7 2.22222E-6 " pathEditMode="relative" rAng="0" ptsTypes="AA">
                                      <p:cBhvr>
                                        <p:cTn id="16" dur="1000" fill="hold"/>
                                        <p:tgtEl>
                                          <p:spTgt spid="105">
                                            <p:txEl>
                                              <p:pRg st="0" end="0"/>
                                            </p:txEl>
                                          </p:spTgt>
                                        </p:tgtEl>
                                        <p:attrNameLst>
                                          <p:attrName>ppt_x</p:attrName>
                                          <p:attrName>ppt_y</p:attrName>
                                        </p:attrNameLst>
                                      </p:cBhvr>
                                      <p:rCtr x="39" y="-8264"/>
                                    </p:animMotion>
                                  </p:childTnLst>
                                </p:cTn>
                              </p:par>
                              <p:par>
                                <p:cTn id="17" presetID="0" presetClass="path" presetSubtype="0" accel="50000" decel="50000" fill="hold" grpId="0" nodeType="withEffect">
                                  <p:stCondLst>
                                    <p:cond delay="0"/>
                                  </p:stCondLst>
                                  <p:childTnLst>
                                    <p:animMotion origin="layout" path="M -0.00091 0.16504 L -8.33333E-7 2.22222E-6 " pathEditMode="relative" rAng="0" ptsTypes="AA">
                                      <p:cBhvr>
                                        <p:cTn id="18" dur="1000" fill="hold"/>
                                        <p:tgtEl>
                                          <p:spTgt spid="103">
                                            <p:txEl>
                                              <p:pRg st="0" end="0"/>
                                            </p:txEl>
                                          </p:spTgt>
                                        </p:tgtEl>
                                        <p:attrNameLst>
                                          <p:attrName>ppt_x</p:attrName>
                                          <p:attrName>ppt_y</p:attrName>
                                        </p:attrNameLst>
                                      </p:cBhvr>
                                      <p:rCtr x="39" y="-8264"/>
                                    </p:animMotion>
                                  </p:childTnLst>
                                </p:cTn>
                              </p:par>
                              <p:par>
                                <p:cTn id="19" presetID="0" presetClass="path" presetSubtype="0" accel="50000" decel="50000" fill="hold" grpId="0" nodeType="withEffect">
                                  <p:stCondLst>
                                    <p:cond delay="0"/>
                                  </p:stCondLst>
                                  <p:childTnLst>
                                    <p:animMotion origin="layout" path="M -0.00091 0.16504 L -8.33333E-7 2.22222E-6 " pathEditMode="relative" rAng="0" ptsTypes="AA">
                                      <p:cBhvr>
                                        <p:cTn id="20" dur="1000" fill="hold"/>
                                        <p:tgtEl>
                                          <p:spTgt spid="23"/>
                                        </p:tgtEl>
                                        <p:attrNameLst>
                                          <p:attrName>ppt_x</p:attrName>
                                          <p:attrName>ppt_y</p:attrName>
                                        </p:attrNameLst>
                                      </p:cBhvr>
                                      <p:rCtr x="39" y="-8264"/>
                                    </p:animMotion>
                                  </p:childTnLst>
                                </p:cTn>
                              </p:par>
                              <p:par>
                                <p:cTn id="21" presetID="0" presetClass="path" presetSubtype="0" accel="50000" decel="50000" fill="hold" grpId="0" nodeType="withEffect">
                                  <p:stCondLst>
                                    <p:cond delay="0"/>
                                  </p:stCondLst>
                                  <p:childTnLst>
                                    <p:animMotion origin="layout" path="M -0.00091 0.16504 L -8.33333E-7 2.22222E-6 " pathEditMode="relative" rAng="0" ptsTypes="AA">
                                      <p:cBhvr>
                                        <p:cTn id="22" dur="1000" fill="hold"/>
                                        <p:tgtEl>
                                          <p:spTgt spid="21"/>
                                        </p:tgtEl>
                                        <p:attrNameLst>
                                          <p:attrName>ppt_x</p:attrName>
                                          <p:attrName>ppt_y</p:attrName>
                                        </p:attrNameLst>
                                      </p:cBhvr>
                                      <p:rCtr x="39" y="-8264"/>
                                    </p:animMotion>
                                  </p:childTnLst>
                                </p:cTn>
                              </p:par>
                              <p:par>
                                <p:cTn id="23" presetID="0" presetClass="path" presetSubtype="0" accel="50000" decel="50000" fill="hold" nodeType="withEffect">
                                  <p:stCondLst>
                                    <p:cond delay="0"/>
                                  </p:stCondLst>
                                  <p:childTnLst>
                                    <p:animMotion origin="layout" path="M -0.00091 0.16504 L -8.33333E-7 2.22222E-6 " pathEditMode="relative" rAng="0" ptsTypes="AA">
                                      <p:cBhvr>
                                        <p:cTn id="24" dur="1000" fill="hold"/>
                                        <p:tgtEl>
                                          <p:spTgt spid="12"/>
                                        </p:tgtEl>
                                        <p:attrNameLst>
                                          <p:attrName>ppt_x</p:attrName>
                                          <p:attrName>ppt_y</p:attrName>
                                        </p:attrNameLst>
                                      </p:cBhvr>
                                      <p:rCtr x="39" y="-8264"/>
                                    </p:animMotion>
                                  </p:childTnLst>
                                </p:cTn>
                              </p:par>
                              <p:par>
                                <p:cTn id="25" presetID="0" presetClass="path" presetSubtype="0" accel="50000" decel="50000" fill="hold" nodeType="withEffect">
                                  <p:stCondLst>
                                    <p:cond delay="0"/>
                                  </p:stCondLst>
                                  <p:childTnLst>
                                    <p:animMotion origin="layout" path="M -0.00091 0.16504 L -8.33333E-7 2.22222E-6 " pathEditMode="relative" rAng="0" ptsTypes="AA">
                                      <p:cBhvr>
                                        <p:cTn id="26" dur="1000" fill="hold"/>
                                        <p:tgtEl>
                                          <p:spTgt spid="11"/>
                                        </p:tgtEl>
                                        <p:attrNameLst>
                                          <p:attrName>ppt_x</p:attrName>
                                          <p:attrName>ppt_y</p:attrName>
                                        </p:attrNameLst>
                                      </p:cBhvr>
                                      <p:rCtr x="39" y="-8264"/>
                                    </p:animMotion>
                                  </p:childTnLst>
                                </p:cTn>
                              </p:par>
                              <p:par>
                                <p:cTn id="27" presetID="0" presetClass="path" presetSubtype="0" accel="50000" decel="50000" fill="hold" grpId="0" nodeType="withEffect">
                                  <p:stCondLst>
                                    <p:cond delay="0"/>
                                  </p:stCondLst>
                                  <p:childTnLst>
                                    <p:animMotion origin="layout" path="M -0.00091 0.16504 L -8.33333E-7 2.22222E-6 " pathEditMode="relative" rAng="0" ptsTypes="AA">
                                      <p:cBhvr>
                                        <p:cTn id="28" dur="1000" fill="hold"/>
                                        <p:tgtEl>
                                          <p:spTgt spid="106">
                                            <p:txEl>
                                              <p:pRg st="0" end="0"/>
                                            </p:txEl>
                                          </p:spTgt>
                                        </p:tgtEl>
                                        <p:attrNameLst>
                                          <p:attrName>ppt_x</p:attrName>
                                          <p:attrName>ppt_y</p:attrName>
                                        </p:attrNameLst>
                                      </p:cBhvr>
                                      <p:rCtr x="39" y="-8264"/>
                                    </p:animMotion>
                                  </p:childTnLst>
                                </p:cTn>
                              </p:par>
                              <p:par>
                                <p:cTn id="29" presetID="0" presetClass="path" presetSubtype="0" accel="50000" decel="50000" fill="hold" nodeType="withEffect">
                                  <p:stCondLst>
                                    <p:cond delay="0"/>
                                  </p:stCondLst>
                                  <p:childTnLst>
                                    <p:animMotion origin="layout" path="M -0.00091 0.16504 L -8.33333E-7 2.22222E-6 " pathEditMode="relative" rAng="0" ptsTypes="AA">
                                      <p:cBhvr>
                                        <p:cTn id="30" dur="1000" fill="hold"/>
                                        <p:tgtEl>
                                          <p:spTgt spid="19"/>
                                        </p:tgtEl>
                                        <p:attrNameLst>
                                          <p:attrName>ppt_x</p:attrName>
                                          <p:attrName>ppt_y</p:attrName>
                                        </p:attrNameLst>
                                      </p:cBhvr>
                                      <p:rCtr x="39" y="-8264"/>
                                    </p:animMotion>
                                  </p:childTnLst>
                                </p:cTn>
                              </p:par>
                              <p:par>
                                <p:cTn id="31" presetID="0" presetClass="path" presetSubtype="0" accel="50000" decel="50000" fill="hold" grpId="0" nodeType="withEffect">
                                  <p:stCondLst>
                                    <p:cond delay="0"/>
                                  </p:stCondLst>
                                  <p:childTnLst>
                                    <p:animMotion origin="layout" path="M -0.00091 0.16504 L -8.33333E-7 2.22222E-6 " pathEditMode="relative" rAng="0" ptsTypes="AA">
                                      <p:cBhvr>
                                        <p:cTn id="32" dur="1000" fill="hold"/>
                                        <p:tgtEl>
                                          <p:spTgt spid="108">
                                            <p:txEl>
                                              <p:pRg st="0" end="0"/>
                                            </p:txEl>
                                          </p:spTgt>
                                        </p:tgtEl>
                                        <p:attrNameLst>
                                          <p:attrName>ppt_x</p:attrName>
                                          <p:attrName>ppt_y</p:attrName>
                                        </p:attrNameLst>
                                      </p:cBhvr>
                                      <p:rCtr x="39" y="-8264"/>
                                    </p:animMotion>
                                  </p:childTnLst>
                                </p:cTn>
                              </p:par>
                              <p:par>
                                <p:cTn id="33" presetID="0" presetClass="path" presetSubtype="0" accel="50000" decel="50000" fill="hold" nodeType="withEffect">
                                  <p:stCondLst>
                                    <p:cond delay="0"/>
                                  </p:stCondLst>
                                  <p:childTnLst>
                                    <p:animMotion origin="layout" path="M -0.00091 0.16504 L -8.33333E-7 2.22222E-6 " pathEditMode="relative" rAng="0" ptsTypes="AA">
                                      <p:cBhvr>
                                        <p:cTn id="34" dur="1000" fill="hold"/>
                                        <p:tgtEl>
                                          <p:spTgt spid="17"/>
                                        </p:tgtEl>
                                        <p:attrNameLst>
                                          <p:attrName>ppt_x</p:attrName>
                                          <p:attrName>ppt_y</p:attrName>
                                        </p:attrNameLst>
                                      </p:cBhvr>
                                      <p:rCtr x="39" y="-8264"/>
                                    </p:animMotion>
                                  </p:childTnLst>
                                </p:cTn>
                              </p:par>
                              <p:par>
                                <p:cTn id="35" presetID="0" presetClass="path" presetSubtype="0" accel="50000" decel="50000" fill="hold" grpId="0" nodeType="withEffect">
                                  <p:stCondLst>
                                    <p:cond delay="0"/>
                                  </p:stCondLst>
                                  <p:childTnLst>
                                    <p:animMotion origin="layout" path="M -0.00091 0.16504 L -8.33333E-7 2.22222E-6 " pathEditMode="relative" rAng="0" ptsTypes="AA">
                                      <p:cBhvr>
                                        <p:cTn id="36" dur="1000" fill="hold"/>
                                        <p:tgtEl>
                                          <p:spTgt spid="107">
                                            <p:txEl>
                                              <p:pRg st="0" end="0"/>
                                            </p:txEl>
                                          </p:spTgt>
                                        </p:tgtEl>
                                        <p:attrNameLst>
                                          <p:attrName>ppt_x</p:attrName>
                                          <p:attrName>ppt_y</p:attrName>
                                        </p:attrNameLst>
                                      </p:cBhvr>
                                      <p:rCtr x="39" y="-8264"/>
                                    </p:animMotion>
                                  </p:childTnLst>
                                </p:cTn>
                              </p:par>
                              <p:par>
                                <p:cTn id="37" presetID="0" presetClass="path" presetSubtype="0" accel="50000" decel="50000" fill="hold" grpId="0" nodeType="withEffect">
                                  <p:stCondLst>
                                    <p:cond delay="0"/>
                                  </p:stCondLst>
                                  <p:childTnLst>
                                    <p:animMotion origin="layout" path="M -0.00091 0.16504 L -8.33333E-7 2.22222E-6 " pathEditMode="relative" rAng="0" ptsTypes="AA">
                                      <p:cBhvr>
                                        <p:cTn id="38" dur="1000" fill="hold"/>
                                        <p:tgtEl>
                                          <p:spTgt spid="10"/>
                                        </p:tgtEl>
                                        <p:attrNameLst>
                                          <p:attrName>ppt_x</p:attrName>
                                          <p:attrName>ppt_y</p:attrName>
                                        </p:attrNameLst>
                                      </p:cBhvr>
                                      <p:rCtr x="39" y="-8264"/>
                                    </p:animMotion>
                                  </p:childTnLst>
                                </p:cTn>
                              </p:par>
                              <p:par>
                                <p:cTn id="39" presetID="0" presetClass="path" presetSubtype="0" accel="50000" decel="50000" fill="hold" grpId="0" nodeType="withEffect">
                                  <p:stCondLst>
                                    <p:cond delay="0"/>
                                  </p:stCondLst>
                                  <p:childTnLst>
                                    <p:animMotion origin="layout" path="M -0.00091 0.16505 L -2.91667E-6 0 " pathEditMode="relative" rAng="0" ptsTypes="AA">
                                      <p:cBhvr>
                                        <p:cTn id="40" dur="1000" fill="hold"/>
                                        <p:tgtEl>
                                          <p:spTgt spid="51"/>
                                        </p:tgtEl>
                                        <p:attrNameLst>
                                          <p:attrName>ppt_x</p:attrName>
                                          <p:attrName>ppt_y</p:attrName>
                                        </p:attrNameLst>
                                      </p:cBhvr>
                                      <p:rCtr x="39" y="-8264"/>
                                    </p:animMotion>
                                  </p:childTnLst>
                                </p:cTn>
                              </p:par>
                              <p:par>
                                <p:cTn id="41" presetID="0" presetClass="path" presetSubtype="0" accel="50000" decel="50000" fill="hold" grpId="0" nodeType="withEffect">
                                  <p:stCondLst>
                                    <p:cond delay="0"/>
                                  </p:stCondLst>
                                  <p:childTnLst>
                                    <p:animMotion origin="layout" path="M 0 0.38102 L 0 -7.40741E-7 " pathEditMode="relative" rAng="0" ptsTypes="AA">
                                      <p:cBhvr>
                                        <p:cTn id="42" dur="1000" fill="hold"/>
                                        <p:tgtEl>
                                          <p:spTgt spid="34"/>
                                        </p:tgtEl>
                                        <p:attrNameLst>
                                          <p:attrName>ppt_x</p:attrName>
                                          <p:attrName>ppt_y</p:attrName>
                                        </p:attrNameLst>
                                      </p:cBhvr>
                                      <p:rCtr x="0" y="-19051"/>
                                    </p:animMotion>
                                  </p:childTnLst>
                                </p:cTn>
                              </p:par>
                            </p:childTnLst>
                          </p:cTn>
                        </p:par>
                        <p:par>
                          <p:cTn id="43" fill="hold">
                            <p:stCondLst>
                              <p:cond delay="1000"/>
                            </p:stCondLst>
                            <p:childTnLst>
                              <p:par>
                                <p:cTn id="44" presetID="22" presetClass="entr" presetSubtype="1"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up)">
                                      <p:cBhvr>
                                        <p:cTn id="46" dur="300"/>
                                        <p:tgtEl>
                                          <p:spTgt spid="3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500"/>
                                        <p:tgtEl>
                                          <p:spTgt spid="3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9">
                                            <p:txEl>
                                              <p:pRg st="0" end="0"/>
                                            </p:txEl>
                                          </p:spTgt>
                                        </p:tgtEl>
                                        <p:attrNameLst>
                                          <p:attrName>style.visibility</p:attrName>
                                        </p:attrNameLst>
                                      </p:cBhvr>
                                      <p:to>
                                        <p:strVal val="visible"/>
                                      </p:to>
                                    </p:set>
                                    <p:animEffect transition="in" filter="fade">
                                      <p:cBhvr>
                                        <p:cTn id="52" dur="500"/>
                                        <p:tgtEl>
                                          <p:spTgt spid="109">
                                            <p:txEl>
                                              <p:pRg st="0" end="0"/>
                                            </p:txEl>
                                          </p:spTgt>
                                        </p:tgtEl>
                                      </p:cBhvr>
                                    </p:animEffect>
                                  </p:childTnLst>
                                </p:cTn>
                              </p:par>
                              <p:par>
                                <p:cTn id="53" presetID="10" presetClass="entr" presetSubtype="0" fill="hold" nodeType="withEffect">
                                  <p:stCondLst>
                                    <p:cond delay="0"/>
                                  </p:stCondLst>
                                  <p:childTnLst>
                                    <p:set>
                                      <p:cBhvr>
                                        <p:cTn id="54" dur="1" fill="hold">
                                          <p:stCondLst>
                                            <p:cond delay="0"/>
                                          </p:stCondLst>
                                        </p:cTn>
                                        <p:tgtEl>
                                          <p:spTgt spid="40"/>
                                        </p:tgtEl>
                                        <p:attrNameLst>
                                          <p:attrName>style.visibility</p:attrName>
                                        </p:attrNameLst>
                                      </p:cBhvr>
                                      <p:to>
                                        <p:strVal val="visible"/>
                                      </p:to>
                                    </p:set>
                                    <p:animEffect transition="in" filter="fade">
                                      <p:cBhvr>
                                        <p:cTn id="55" dur="500"/>
                                        <p:tgtEl>
                                          <p:spTgt spid="40"/>
                                        </p:tgtEl>
                                      </p:cBhvr>
                                    </p:animEffect>
                                  </p:childTnLst>
                                </p:cTn>
                              </p:par>
                              <p:par>
                                <p:cTn id="56" presetID="10" presetClass="entr" presetSubtype="0" fill="hold" nodeType="with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fade">
                                      <p:cBhvr>
                                        <p:cTn id="58" dur="500"/>
                                        <p:tgtEl>
                                          <p:spTgt spid="3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1">
                                            <p:txEl>
                                              <p:pRg st="0" end="0"/>
                                            </p:txEl>
                                          </p:spTgt>
                                        </p:tgtEl>
                                        <p:attrNameLst>
                                          <p:attrName>style.visibility</p:attrName>
                                        </p:attrNameLst>
                                      </p:cBhvr>
                                      <p:to>
                                        <p:strVal val="visible"/>
                                      </p:to>
                                    </p:set>
                                    <p:animEffect transition="in" filter="fade">
                                      <p:cBhvr>
                                        <p:cTn id="61" dur="500"/>
                                        <p:tgtEl>
                                          <p:spTgt spid="111">
                                            <p:txEl>
                                              <p:pRg st="0" end="0"/>
                                            </p:txEl>
                                          </p:spTgt>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10">
                                            <p:txEl>
                                              <p:pRg st="0" end="0"/>
                                            </p:txEl>
                                          </p:spTgt>
                                        </p:tgtEl>
                                        <p:attrNameLst>
                                          <p:attrName>style.visibility</p:attrName>
                                        </p:attrNameLst>
                                      </p:cBhvr>
                                      <p:to>
                                        <p:strVal val="visible"/>
                                      </p:to>
                                    </p:set>
                                    <p:animEffect transition="in" filter="fade">
                                      <p:cBhvr>
                                        <p:cTn id="64" dur="500"/>
                                        <p:tgtEl>
                                          <p:spTgt spid="110">
                                            <p:txEl>
                                              <p:pRg st="0" end="0"/>
                                            </p:txEl>
                                          </p:spTgt>
                                        </p:tgtEl>
                                      </p:cBhvr>
                                    </p:animEffect>
                                  </p:childTnLst>
                                </p:cTn>
                              </p:par>
                            </p:childTnLst>
                          </p:cTn>
                        </p:par>
                        <p:par>
                          <p:cTn id="65" fill="hold">
                            <p:stCondLst>
                              <p:cond delay="1500"/>
                            </p:stCondLst>
                            <p:childTnLst>
                              <p:par>
                                <p:cTn id="66" presetID="10" presetClass="exit" presetSubtype="0" fill="hold" grpId="1" nodeType="afterEffect">
                                  <p:stCondLst>
                                    <p:cond delay="0"/>
                                  </p:stCondLst>
                                  <p:childTnLst>
                                    <p:animEffect transition="out" filter="fade">
                                      <p:cBhvr>
                                        <p:cTn id="67" dur="500"/>
                                        <p:tgtEl>
                                          <p:spTgt spid="51"/>
                                        </p:tgtEl>
                                      </p:cBhvr>
                                    </p:animEffect>
                                    <p:set>
                                      <p:cBhvr>
                                        <p:cTn id="68" dur="1" fill="hold">
                                          <p:stCondLst>
                                            <p:cond delay="499"/>
                                          </p:stCondLst>
                                        </p:cTn>
                                        <p:tgtEl>
                                          <p:spTgt spid="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3" grpId="0"/>
      <p:bldP spid="21" grpId="0" animBg="1"/>
      <p:bldP spid="34" grpId="0" animBg="1"/>
      <p:bldP spid="36" grpId="0"/>
      <p:bldP spid="51" grpId="0"/>
      <p:bldP spid="51" grpId="1"/>
      <p:bldP spid="103" grpId="0" build="p">
        <p:tmplLst>
          <p:tmpl lvl="1">
            <p:tnLst>
              <p:par>
                <p:cTn presetID="0" presetClass="path" presetSubtype="0" accel="50000" decel="50000" fill="hold" nodeType="withEffect">
                  <p:stCondLst>
                    <p:cond delay="0"/>
                  </p:stCondLst>
                  <p:childTnLst>
                    <p:animMotion origin="layout" path="M -0.00091 0.16504 L -8.33333E-7 2.22222E-6 " pathEditMode="relative" rAng="0" ptsTypes="AA">
                      <p:cBhvr>
                        <p:cTn dur="1000" fill="hold"/>
                        <p:tgtEl>
                          <p:spTgt spid="103"/>
                        </p:tgtEl>
                        <p:attrNameLst>
                          <p:attrName>ppt_x</p:attrName>
                          <p:attrName>ppt_y</p:attrName>
                        </p:attrNameLst>
                      </p:cBhvr>
                      <p:rCtr x="39" y="-8264"/>
                    </p:animMotion>
                  </p:childTnLst>
                </p:cTn>
              </p:par>
            </p:tnLst>
          </p:tmpl>
        </p:tmplLst>
      </p:bldP>
      <p:bldP spid="104" grpId="0" build="p">
        <p:tmplLst>
          <p:tmpl lvl="1">
            <p:tnLst>
              <p:par>
                <p:cTn presetID="0" presetClass="path" presetSubtype="0" accel="50000" decel="50000" fill="hold" nodeType="withEffect">
                  <p:stCondLst>
                    <p:cond delay="0"/>
                  </p:stCondLst>
                  <p:childTnLst>
                    <p:animMotion origin="layout" path="M -0.00091 0.16504 L -8.33333E-7 2.22222E-6 " pathEditMode="relative" rAng="0" ptsTypes="AA">
                      <p:cBhvr>
                        <p:cTn dur="1000" fill="hold"/>
                        <p:tgtEl>
                          <p:spTgt spid="104"/>
                        </p:tgtEl>
                        <p:attrNameLst>
                          <p:attrName>ppt_x</p:attrName>
                          <p:attrName>ppt_y</p:attrName>
                        </p:attrNameLst>
                      </p:cBhvr>
                      <p:rCtr x="39" y="-8264"/>
                    </p:animMotion>
                  </p:childTnLst>
                </p:cTn>
              </p:par>
            </p:tnLst>
          </p:tmpl>
        </p:tmplLst>
      </p:bldP>
      <p:bldP spid="105" grpId="0" build="p">
        <p:tmplLst>
          <p:tmpl lvl="1">
            <p:tnLst>
              <p:par>
                <p:cTn presetID="0" presetClass="path" presetSubtype="0" accel="50000" decel="50000" fill="hold" nodeType="withEffect">
                  <p:stCondLst>
                    <p:cond delay="0"/>
                  </p:stCondLst>
                  <p:childTnLst>
                    <p:animMotion origin="layout" path="M -0.00091 0.16504 L -8.33333E-7 2.22222E-6 " pathEditMode="relative" rAng="0" ptsTypes="AA">
                      <p:cBhvr>
                        <p:cTn dur="1000" fill="hold"/>
                        <p:tgtEl>
                          <p:spTgt spid="105"/>
                        </p:tgtEl>
                        <p:attrNameLst>
                          <p:attrName>ppt_x</p:attrName>
                          <p:attrName>ppt_y</p:attrName>
                        </p:attrNameLst>
                      </p:cBhvr>
                      <p:rCtr x="39" y="-8264"/>
                    </p:animMotion>
                  </p:childTnLst>
                </p:cTn>
              </p:par>
            </p:tnLst>
          </p:tmpl>
        </p:tmplLst>
      </p:bldP>
      <p:bldP spid="106" grpId="0" build="p">
        <p:tmplLst>
          <p:tmpl lvl="1">
            <p:tnLst>
              <p:par>
                <p:cTn presetID="0" presetClass="path" presetSubtype="0" accel="50000" decel="50000" fill="hold" nodeType="withEffect">
                  <p:stCondLst>
                    <p:cond delay="0"/>
                  </p:stCondLst>
                  <p:childTnLst>
                    <p:animMotion origin="layout" path="M -0.00091 0.16504 L -8.33333E-7 2.22222E-6 " pathEditMode="relative" rAng="0" ptsTypes="AA">
                      <p:cBhvr>
                        <p:cTn dur="1000" fill="hold"/>
                        <p:tgtEl>
                          <p:spTgt spid="106"/>
                        </p:tgtEl>
                        <p:attrNameLst>
                          <p:attrName>ppt_x</p:attrName>
                          <p:attrName>ppt_y</p:attrName>
                        </p:attrNameLst>
                      </p:cBhvr>
                      <p:rCtr x="39" y="-8264"/>
                    </p:animMotion>
                  </p:childTnLst>
                </p:cTn>
              </p:par>
            </p:tnLst>
          </p:tmpl>
        </p:tmplLst>
      </p:bldP>
      <p:bldP spid="107" grpId="0" build="p">
        <p:tmplLst>
          <p:tmpl lvl="1">
            <p:tnLst>
              <p:par>
                <p:cTn presetID="0" presetClass="path" presetSubtype="0" accel="50000" decel="50000" fill="hold" nodeType="withEffect">
                  <p:stCondLst>
                    <p:cond delay="0"/>
                  </p:stCondLst>
                  <p:childTnLst>
                    <p:animMotion origin="layout" path="M -0.00091 0.16504 L -8.33333E-7 2.22222E-6 " pathEditMode="relative" rAng="0" ptsTypes="AA">
                      <p:cBhvr>
                        <p:cTn dur="1000" fill="hold"/>
                        <p:tgtEl>
                          <p:spTgt spid="107"/>
                        </p:tgtEl>
                        <p:attrNameLst>
                          <p:attrName>ppt_x</p:attrName>
                          <p:attrName>ppt_y</p:attrName>
                        </p:attrNameLst>
                      </p:cBhvr>
                      <p:rCtr x="39" y="-8264"/>
                    </p:animMotion>
                  </p:childTnLst>
                </p:cTn>
              </p:par>
            </p:tnLst>
          </p:tmpl>
        </p:tmplLst>
      </p:bldP>
      <p:bldP spid="108" grpId="0" build="p">
        <p:tmplLst>
          <p:tmpl lvl="1">
            <p:tnLst>
              <p:par>
                <p:cTn presetID="0" presetClass="path" presetSubtype="0" accel="50000" decel="50000" fill="hold" nodeType="withEffect">
                  <p:stCondLst>
                    <p:cond delay="0"/>
                  </p:stCondLst>
                  <p:childTnLst>
                    <p:animMotion origin="layout" path="M -0.00091 0.16504 L -8.33333E-7 2.22222E-6 " pathEditMode="relative" rAng="0" ptsTypes="AA">
                      <p:cBhvr>
                        <p:cTn dur="1000" fill="hold"/>
                        <p:tgtEl>
                          <p:spTgt spid="108"/>
                        </p:tgtEl>
                        <p:attrNameLst>
                          <p:attrName>ppt_x</p:attrName>
                          <p:attrName>ppt_y</p:attrName>
                        </p:attrNameLst>
                      </p:cBhvr>
                      <p:rCtr x="39" y="-8264"/>
                    </p:animMotion>
                  </p:childTnLst>
                </p:cTn>
              </p:par>
            </p:tnLst>
          </p:tmpl>
        </p:tmplLst>
      </p:bldP>
      <p:bldP spid="109" grpId="0" build="p">
        <p:tmplLst>
          <p:tmpl lvl="1">
            <p:tnLst>
              <p:par>
                <p:cTn presetID="10" presetClass="entr" presetSubtype="0" fill="hold" nodeType="withEffect">
                  <p:stCondLst>
                    <p:cond delay="0"/>
                  </p:stCondLst>
                  <p:childTnLst>
                    <p:set>
                      <p:cBhvr>
                        <p:cTn dur="1" fill="hold">
                          <p:stCondLst>
                            <p:cond delay="0"/>
                          </p:stCondLst>
                        </p:cTn>
                        <p:tgtEl>
                          <p:spTgt spid="109"/>
                        </p:tgtEl>
                        <p:attrNameLst>
                          <p:attrName>style.visibility</p:attrName>
                        </p:attrNameLst>
                      </p:cBhvr>
                      <p:to>
                        <p:strVal val="visible"/>
                      </p:to>
                    </p:set>
                    <p:animEffect transition="in" filter="fade">
                      <p:cBhvr>
                        <p:cTn dur="500"/>
                        <p:tgtEl>
                          <p:spTgt spid="109"/>
                        </p:tgtEl>
                      </p:cBhvr>
                    </p:animEffect>
                  </p:childTnLst>
                </p:cTn>
              </p:par>
            </p:tnLst>
          </p:tmpl>
        </p:tmplLst>
      </p:bldP>
      <p:bldP spid="110" grpId="0" build="p">
        <p:tmplLst>
          <p:tmpl lvl="1">
            <p:tnLst>
              <p:par>
                <p:cTn presetID="10" presetClass="entr" presetSubtype="0" fill="hold" nodeType="withEffect">
                  <p:stCondLst>
                    <p:cond delay="0"/>
                  </p:stCondLst>
                  <p:childTnLst>
                    <p:set>
                      <p:cBhvr>
                        <p:cTn dur="1" fill="hold">
                          <p:stCondLst>
                            <p:cond delay="0"/>
                          </p:stCondLst>
                        </p:cTn>
                        <p:tgtEl>
                          <p:spTgt spid="110"/>
                        </p:tgtEl>
                        <p:attrNameLst>
                          <p:attrName>style.visibility</p:attrName>
                        </p:attrNameLst>
                      </p:cBhvr>
                      <p:to>
                        <p:strVal val="visible"/>
                      </p:to>
                    </p:set>
                    <p:animEffect transition="in" filter="fade">
                      <p:cBhvr>
                        <p:cTn dur="500"/>
                        <p:tgtEl>
                          <p:spTgt spid="110"/>
                        </p:tgtEl>
                      </p:cBhvr>
                    </p:animEffect>
                  </p:childTnLst>
                </p:cTn>
              </p:par>
            </p:tnLst>
          </p:tmpl>
        </p:tmplLst>
      </p:bldP>
      <p:bldP spid="111" grpId="0" build="p">
        <p:tmplLst>
          <p:tmpl lvl="1">
            <p:tnLst>
              <p:par>
                <p:cTn presetID="10" presetClass="entr" presetSubtype="0" fill="hold" nodeType="withEffect">
                  <p:stCondLst>
                    <p:cond delay="0"/>
                  </p:stCondLst>
                  <p:childTnLst>
                    <p:set>
                      <p:cBhvr>
                        <p:cTn dur="1" fill="hold">
                          <p:stCondLst>
                            <p:cond delay="0"/>
                          </p:stCondLst>
                        </p:cTn>
                        <p:tgtEl>
                          <p:spTgt spid="111"/>
                        </p:tgtEl>
                        <p:attrNameLst>
                          <p:attrName>style.visibility</p:attrName>
                        </p:attrNameLst>
                      </p:cBhvr>
                      <p:to>
                        <p:strVal val="visible"/>
                      </p:to>
                    </p:set>
                    <p:animEffect transition="in" filter="fade">
                      <p:cBhvr>
                        <p:cTn dur="500"/>
                        <p:tgtEl>
                          <p:spTgt spid="111"/>
                        </p:tgtEl>
                      </p:cBhvr>
                    </p:animEffect>
                  </p:childTnLst>
                </p:cTn>
              </p:par>
            </p:tnLst>
          </p:tmpl>
        </p:tmplLst>
      </p:bldP>
      <p:bldP spid="113" grpId="0" build="p">
        <p:tmplLst>
          <p:tmpl lvl="1">
            <p:tnLst>
              <p:par>
                <p:cTn presetID="0" presetClass="path" presetSubtype="0" accel="50000" decel="50000" fill="hold" nodeType="withEffect">
                  <p:stCondLst>
                    <p:cond delay="0"/>
                  </p:stCondLst>
                  <p:childTnLst>
                    <p:animMotion origin="layout" path="M -0.00091 0.16504 L -8.33333E-7 2.22222E-6 " pathEditMode="relative" rAng="0" ptsTypes="AA">
                      <p:cBhvr>
                        <p:cTn dur="1000" fill="hold"/>
                        <p:tgtEl>
                          <p:spTgt spid="113"/>
                        </p:tgtEl>
                        <p:attrNameLst>
                          <p:attrName>ppt_x</p:attrName>
                          <p:attrName>ppt_y</p:attrName>
                        </p:attrNameLst>
                      </p:cBhvr>
                      <p:rCtr x="39" y="-8264"/>
                    </p:animMotion>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9510CC4C-3477-A246-9408-9F49578C65DA}"/>
              </a:ext>
            </a:extLst>
          </p:cNvPr>
          <p:cNvPicPr>
            <a:picLocks noChangeAspect="1"/>
          </p:cNvPicPr>
          <p:nvPr userDrawn="1"/>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440120" y="6381270"/>
            <a:ext cx="1294346" cy="205919"/>
          </a:xfrm>
          <a:prstGeom prst="rect">
            <a:avLst/>
          </a:prstGeom>
        </p:spPr>
      </p:pic>
      <p:sp>
        <p:nvSpPr>
          <p:cNvPr id="2" name="Title Placeholder 1"/>
          <p:cNvSpPr>
            <a:spLocks noGrp="1"/>
          </p:cNvSpPr>
          <p:nvPr>
            <p:ph type="title"/>
          </p:nvPr>
        </p:nvSpPr>
        <p:spPr>
          <a:xfrm>
            <a:off x="457200" y="365126"/>
            <a:ext cx="11277600" cy="387798"/>
          </a:xfrm>
          <a:prstGeom prst="rect">
            <a:avLst/>
          </a:prstGeom>
        </p:spPr>
        <p:txBody>
          <a:bodyPr vert="horz" lIns="91440" tIns="45720" rIns="91440" bIns="45720" rtlCol="0" anchor="t">
            <a:sp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514007"/>
            <a:ext cx="11277600" cy="449704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 level</a:t>
            </a:r>
          </a:p>
          <a:p>
            <a:pPr lvl="8"/>
            <a:r>
              <a:rPr lang="en-US"/>
              <a:t>Ninth level</a:t>
            </a:r>
            <a:endParaRPr lang="en-CA"/>
          </a:p>
        </p:txBody>
      </p:sp>
      <p:sp>
        <p:nvSpPr>
          <p:cNvPr id="5" name="Footer Placeholder 4"/>
          <p:cNvSpPr>
            <a:spLocks noGrp="1"/>
          </p:cNvSpPr>
          <p:nvPr>
            <p:ph type="ftr" sz="quarter" idx="3"/>
          </p:nvPr>
        </p:nvSpPr>
        <p:spPr>
          <a:xfrm>
            <a:off x="430160" y="6288229"/>
            <a:ext cx="9115477" cy="365125"/>
          </a:xfrm>
          <a:prstGeom prst="rect">
            <a:avLst/>
          </a:prstGeom>
        </p:spPr>
        <p:txBody>
          <a:bodyPr vert="horz" lIns="91440" tIns="45720" rIns="91440" bIns="45720" rtlCol="0" anchor="b"/>
          <a:lstStyle>
            <a:lvl1pPr algn="l">
              <a:defRPr sz="800" b="0" i="0" spc="-20" baseline="0">
                <a:solidFill>
                  <a:schemeClr val="tx1">
                    <a:lumMod val="50000"/>
                    <a:lumOff val="50000"/>
                  </a:schemeClr>
                </a:solidFill>
                <a:latin typeface="Arial" panose="020B0604020202020204" pitchFamily="34" charset="0"/>
                <a:cs typeface="Arial" panose="020B0604020202020204" pitchFamily="34" charset="0"/>
              </a:defRPr>
            </a:lvl1pPr>
          </a:lstStyle>
          <a:p>
            <a:endParaRPr lang="en-CA" dirty="0"/>
          </a:p>
        </p:txBody>
      </p:sp>
      <p:sp>
        <p:nvSpPr>
          <p:cNvPr id="14" name="Rectangle 13">
            <a:extLst>
              <a:ext uri="{FF2B5EF4-FFF2-40B4-BE49-F238E27FC236}">
                <a16:creationId xmlns:a16="http://schemas.microsoft.com/office/drawing/2014/main" id="{A1424D91-4C5F-A44A-9BDA-CD41C1D20825}"/>
              </a:ext>
            </a:extLst>
          </p:cNvPr>
          <p:cNvSpPr/>
          <p:nvPr userDrawn="1"/>
        </p:nvSpPr>
        <p:spPr>
          <a:xfrm flipH="1" flipV="1">
            <a:off x="-1" y="6768000"/>
            <a:ext cx="11738827" cy="90000"/>
          </a:xfrm>
          <a:custGeom>
            <a:avLst/>
            <a:gdLst>
              <a:gd name="connsiteX0" fmla="*/ 0 w 12192000"/>
              <a:gd name="connsiteY0" fmla="*/ 0 h 72000"/>
              <a:gd name="connsiteX1" fmla="*/ 12192000 w 12192000"/>
              <a:gd name="connsiteY1" fmla="*/ 0 h 72000"/>
              <a:gd name="connsiteX2" fmla="*/ 12192000 w 12192000"/>
              <a:gd name="connsiteY2" fmla="*/ 72000 h 72000"/>
              <a:gd name="connsiteX3" fmla="*/ 0 w 12192000"/>
              <a:gd name="connsiteY3" fmla="*/ 72000 h 72000"/>
              <a:gd name="connsiteX4" fmla="*/ 0 w 12192000"/>
              <a:gd name="connsiteY4" fmla="*/ 0 h 72000"/>
              <a:gd name="connsiteX0" fmla="*/ 0 w 12192000"/>
              <a:gd name="connsiteY0" fmla="*/ 0 h 72000"/>
              <a:gd name="connsiteX1" fmla="*/ 12192000 w 12192000"/>
              <a:gd name="connsiteY1" fmla="*/ 0 h 72000"/>
              <a:gd name="connsiteX2" fmla="*/ 12192000 w 12192000"/>
              <a:gd name="connsiteY2" fmla="*/ 72000 h 72000"/>
              <a:gd name="connsiteX3" fmla="*/ 106326 w 12192000"/>
              <a:gd name="connsiteY3" fmla="*/ 64912 h 72000"/>
              <a:gd name="connsiteX4" fmla="*/ 0 w 12192000"/>
              <a:gd name="connsiteY4" fmla="*/ 0 h 72000"/>
              <a:gd name="connsiteX0" fmla="*/ 0 w 12192000"/>
              <a:gd name="connsiteY0" fmla="*/ 0 h 72000"/>
              <a:gd name="connsiteX1" fmla="*/ 12192000 w 12192000"/>
              <a:gd name="connsiteY1" fmla="*/ 0 h 72000"/>
              <a:gd name="connsiteX2" fmla="*/ 12192000 w 12192000"/>
              <a:gd name="connsiteY2" fmla="*/ 72000 h 72000"/>
              <a:gd name="connsiteX3" fmla="*/ 57373 w 12192000"/>
              <a:gd name="connsiteY3" fmla="*/ 64912 h 72000"/>
              <a:gd name="connsiteX4" fmla="*/ 0 w 12192000"/>
              <a:gd name="connsiteY4" fmla="*/ 0 h 72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72000">
                <a:moveTo>
                  <a:pt x="0" y="0"/>
                </a:moveTo>
                <a:lnTo>
                  <a:pt x="12192000" y="0"/>
                </a:lnTo>
                <a:lnTo>
                  <a:pt x="12192000" y="72000"/>
                </a:lnTo>
                <a:lnTo>
                  <a:pt x="57373" y="64912"/>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9196362"/>
      </p:ext>
    </p:extLst>
  </p:cSld>
  <p:clrMap bg1="lt1" tx1="dk1" bg2="lt2" tx2="dk2" accent1="accent1" accent2="accent2" accent3="accent3" accent4="accent4" accent5="accent5" accent6="accent6" hlink="hlink" folHlink="folHlink"/>
  <p:sldLayoutIdLst>
    <p:sldLayoutId id="2147483932" r:id="rId1"/>
    <p:sldLayoutId id="2147483867" r:id="rId2"/>
    <p:sldLayoutId id="2147483869" r:id="rId3"/>
    <p:sldLayoutId id="2147483936" r:id="rId4"/>
    <p:sldLayoutId id="2147483933" r:id="rId5"/>
    <p:sldLayoutId id="2147483997" r:id="rId6"/>
    <p:sldLayoutId id="2147483996" r:id="rId7"/>
    <p:sldLayoutId id="2147483995" r:id="rId8"/>
    <p:sldLayoutId id="2147483994" r:id="rId9"/>
    <p:sldLayoutId id="2147483986" r:id="rId10"/>
    <p:sldLayoutId id="2147483987" r:id="rId11"/>
    <p:sldLayoutId id="2147483988" r:id="rId12"/>
    <p:sldLayoutId id="2147483989" r:id="rId13"/>
    <p:sldLayoutId id="2147483990" r:id="rId14"/>
    <p:sldLayoutId id="2147483991" r:id="rId15"/>
    <p:sldLayoutId id="2147483992" r:id="rId16"/>
    <p:sldLayoutId id="2147483993" r:id="rId17"/>
  </p:sldLayoutIdLst>
  <p:hf sldNum="0" hdr="0" ftr="0" dt="0"/>
  <p:txStyles>
    <p:titleStyle>
      <a:lvl1pPr algn="l" defTabSz="914400" rtl="0" eaLnBrk="1" latinLnBrk="0" hangingPunct="1">
        <a:lnSpc>
          <a:spcPct val="80000"/>
        </a:lnSpc>
        <a:spcBef>
          <a:spcPct val="0"/>
        </a:spcBef>
        <a:buNone/>
        <a:defRPr sz="240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2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12700" indent="0" algn="l" defTabSz="914400" rtl="0" eaLnBrk="1" latinLnBrk="0" hangingPunct="1">
        <a:lnSpc>
          <a:spcPct val="90000"/>
        </a:lnSpc>
        <a:spcBef>
          <a:spcPts val="1200"/>
        </a:spcBef>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lnSpc>
          <a:spcPct val="90000"/>
        </a:lnSpc>
        <a:spcBef>
          <a:spcPts val="800"/>
        </a:spcBef>
        <a:buClr>
          <a:schemeClr val="accent2"/>
        </a:buClr>
        <a:buFont typeface="Wingdings" pitchFamily="2" charset="2"/>
        <a:buChar char="§"/>
        <a:tabLst/>
        <a:defRPr sz="1600" kern="1200">
          <a:solidFill>
            <a:schemeClr val="tx1"/>
          </a:solidFill>
          <a:latin typeface="Arial" panose="020B0604020202020204" pitchFamily="34" charset="0"/>
          <a:ea typeface="+mn-ea"/>
          <a:cs typeface="Arial" panose="020B0604020202020204" pitchFamily="34" charset="0"/>
        </a:defRPr>
      </a:lvl3pPr>
      <a:lvl4pPr marL="493713" indent="-212725" algn="l" defTabSz="914400" rtl="0" eaLnBrk="1" latinLnBrk="0" hangingPunct="1">
        <a:lnSpc>
          <a:spcPct val="90000"/>
        </a:lnSpc>
        <a:spcBef>
          <a:spcPts val="600"/>
        </a:spcBef>
        <a:buClr>
          <a:schemeClr val="accent2"/>
        </a:buClr>
        <a:buFont typeface="Wingdings" pitchFamily="2" charset="2"/>
        <a:buChar char="§"/>
        <a:tabLst/>
        <a:defRPr sz="1200" kern="1200">
          <a:solidFill>
            <a:schemeClr val="tx1"/>
          </a:solidFill>
          <a:latin typeface="Arial" panose="020B0604020202020204" pitchFamily="34" charset="0"/>
          <a:ea typeface="+mn-ea"/>
          <a:cs typeface="Arial" panose="020B0604020202020204" pitchFamily="34" charset="0"/>
        </a:defRPr>
      </a:lvl4pPr>
      <a:lvl5pPr marL="676275" indent="-211138" algn="l" defTabSz="914400" rtl="0" eaLnBrk="1" latinLnBrk="0" hangingPunct="1">
        <a:lnSpc>
          <a:spcPct val="90000"/>
        </a:lnSpc>
        <a:spcBef>
          <a:spcPts val="600"/>
        </a:spcBef>
        <a:buClr>
          <a:schemeClr val="accent2"/>
        </a:buClr>
        <a:buFont typeface="Wingdings" pitchFamily="2" charset="2"/>
        <a:buChar char="§"/>
        <a:tabLst>
          <a:tab pos="620713" algn="l"/>
        </a:tabLst>
        <a:defRPr sz="1200" kern="1200">
          <a:solidFill>
            <a:schemeClr val="tx1"/>
          </a:solidFill>
          <a:latin typeface="Arial" panose="020B0604020202020204" pitchFamily="34" charset="0"/>
          <a:ea typeface="+mn-ea"/>
          <a:cs typeface="Arial" panose="020B0604020202020204" pitchFamily="34" charset="0"/>
        </a:defRPr>
      </a:lvl5pPr>
      <a:lvl6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6pPr>
      <a:lvl7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7pPr>
      <a:lvl8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8pPr>
      <a:lvl9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58">
          <p15:clr>
            <a:srgbClr val="F26B43"/>
          </p15:clr>
        </p15:guide>
        <p15:guide id="2" pos="282">
          <p15:clr>
            <a:srgbClr val="F26B43"/>
          </p15:clr>
        </p15:guide>
        <p15:guide id="3" pos="7390">
          <p15:clr>
            <a:srgbClr val="F26B43"/>
          </p15:clr>
        </p15:guide>
        <p15:guide id="4" orient="horz" pos="3786">
          <p15:clr>
            <a:srgbClr val="F26B43"/>
          </p15:clr>
        </p15:guide>
        <p15:guide id="5" orient="horz" pos="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9EAA24-DF96-416A-AFA2-E3BACA0E9B2E}"/>
              </a:ext>
            </a:extLst>
          </p:cNvPr>
          <p:cNvSpPr/>
          <p:nvPr userDrawn="1"/>
        </p:nvSpPr>
        <p:spPr>
          <a:xfrm>
            <a:off x="0" y="0"/>
            <a:ext cx="5295899" cy="6858000"/>
          </a:xfrm>
          <a:prstGeom prst="rect">
            <a:avLst/>
          </a:prstGeom>
          <a:solidFill>
            <a:srgbClr val="0E1E2A"/>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pic>
        <p:nvPicPr>
          <p:cNvPr id="8" name="Graphic 7">
            <a:extLst>
              <a:ext uri="{FF2B5EF4-FFF2-40B4-BE49-F238E27FC236}">
                <a16:creationId xmlns:a16="http://schemas.microsoft.com/office/drawing/2014/main" id="{3B4E5C2D-2453-46F0-B8D0-2E89DF6AB62D}"/>
              </a:ext>
            </a:extLst>
          </p:cNvPr>
          <p:cNvPicPr>
            <a:picLocks noChangeAspect="1"/>
          </p:cNvPicPr>
          <p:nvPr userDrawn="1"/>
        </p:nvPicPr>
        <p:blipFill rotWithShape="1">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l="-9312" t="832" r="45947" b="3342"/>
          <a:stretch/>
        </p:blipFill>
        <p:spPr>
          <a:xfrm rot="10800000">
            <a:off x="-3101" y="884204"/>
            <a:ext cx="5295899" cy="5973796"/>
          </a:xfrm>
          <a:prstGeom prst="rect">
            <a:avLst/>
          </a:prstGeom>
        </p:spPr>
      </p:pic>
      <p:grpSp>
        <p:nvGrpSpPr>
          <p:cNvPr id="9" name="Group 8">
            <a:extLst>
              <a:ext uri="{FF2B5EF4-FFF2-40B4-BE49-F238E27FC236}">
                <a16:creationId xmlns:a16="http://schemas.microsoft.com/office/drawing/2014/main" id="{9749C750-8400-43D0-A2F4-1394AD32211E}"/>
              </a:ext>
            </a:extLst>
          </p:cNvPr>
          <p:cNvGrpSpPr/>
          <p:nvPr userDrawn="1"/>
        </p:nvGrpSpPr>
        <p:grpSpPr>
          <a:xfrm>
            <a:off x="4313651" y="3235236"/>
            <a:ext cx="1735883" cy="1760660"/>
            <a:chOff x="4180296" y="2970152"/>
            <a:chExt cx="1280871" cy="1285136"/>
          </a:xfrm>
          <a:solidFill>
            <a:schemeClr val="accent5">
              <a:lumMod val="40000"/>
              <a:lumOff val="60000"/>
            </a:schemeClr>
          </a:solidFill>
        </p:grpSpPr>
        <p:sp>
          <p:nvSpPr>
            <p:cNvPr id="10" name="Chevron 31">
              <a:extLst>
                <a:ext uri="{FF2B5EF4-FFF2-40B4-BE49-F238E27FC236}">
                  <a16:creationId xmlns:a16="http://schemas.microsoft.com/office/drawing/2014/main" id="{4C87A7F8-492D-46EF-84FC-FE709477E987}"/>
                </a:ext>
              </a:extLst>
            </p:cNvPr>
            <p:cNvSpPr/>
            <p:nvPr/>
          </p:nvSpPr>
          <p:spPr>
            <a:xfrm flipV="1">
              <a:off x="4180296" y="3101368"/>
              <a:ext cx="1153920" cy="1153920"/>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sp>
          <p:nvSpPr>
            <p:cNvPr id="11" name="Chevron 32">
              <a:extLst>
                <a:ext uri="{FF2B5EF4-FFF2-40B4-BE49-F238E27FC236}">
                  <a16:creationId xmlns:a16="http://schemas.microsoft.com/office/drawing/2014/main" id="{FDE3FAA4-BF99-4B7C-894B-8AED8A310008}"/>
                </a:ext>
              </a:extLst>
            </p:cNvPr>
            <p:cNvSpPr/>
            <p:nvPr/>
          </p:nvSpPr>
          <p:spPr>
            <a:xfrm flipV="1">
              <a:off x="4850033" y="2970152"/>
              <a:ext cx="611134" cy="611134"/>
            </a:xfrm>
            <a:prstGeom prst="chevron">
              <a:avLst/>
            </a:prstGeom>
            <a:solidFill>
              <a:srgbClr val="F7CD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Arial" panose="020B0604020202020204" pitchFamily="34" charset="0"/>
                <a:cs typeface="Arial" panose="020B0604020202020204" pitchFamily="34" charset="0"/>
              </a:endParaRPr>
            </a:p>
          </p:txBody>
        </p:sp>
      </p:grpSp>
      <p:pic>
        <p:nvPicPr>
          <p:cNvPr id="12" name="Picture 11" descr="Logo&#10;&#10;Description automatically generated">
            <a:extLst>
              <a:ext uri="{FF2B5EF4-FFF2-40B4-BE49-F238E27FC236}">
                <a16:creationId xmlns:a16="http://schemas.microsoft.com/office/drawing/2014/main" id="{2AFB7887-05B1-4B8A-B087-F1ED40B7CFE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133124" y="6329384"/>
            <a:ext cx="1644945" cy="264241"/>
          </a:xfrm>
          <a:prstGeom prst="rect">
            <a:avLst/>
          </a:prstGeom>
        </p:spPr>
      </p:pic>
    </p:spTree>
    <p:extLst>
      <p:ext uri="{BB962C8B-B14F-4D97-AF65-F5344CB8AC3E}">
        <p14:creationId xmlns:p14="http://schemas.microsoft.com/office/powerpoint/2010/main" val="4237629732"/>
      </p:ext>
    </p:extLst>
  </p:cSld>
  <p:clrMap bg1="lt1" tx1="dk1" bg2="lt2" tx2="dk2" accent1="accent1" accent2="accent2" accent3="accent3" accent4="accent4" accent5="accent5" accent6="accent6" hlink="hlink" folHlink="folHlink"/>
  <p:sldLayoutIdLst>
    <p:sldLayoutId id="2147483999" r:id="rId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42" presetClass="path" presetSubtype="0" accel="50000" decel="50000" fill="hold" nodeType="withEffect">
                                  <p:stCondLst>
                                    <p:cond delay="0"/>
                                  </p:stCondLst>
                                  <p:childTnLst>
                                    <p:animMotion origin="layout" path="M -0.03125 -0.00139 L 5.55112E-17 1.11022E-16 " pathEditMode="relative" rAng="0" ptsTypes="AA">
                                      <p:cBhvr>
                                        <p:cTn id="9" dur="1000" fill="hold"/>
                                        <p:tgtEl>
                                          <p:spTgt spid="9"/>
                                        </p:tgtEl>
                                        <p:attrNameLst>
                                          <p:attrName>ppt_x</p:attrName>
                                          <p:attrName>ppt_y</p:attrName>
                                        </p:attrNameLst>
                                      </p:cBhvr>
                                      <p:rCtr x="1563"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iew.ceros.com/postmedia-network/23-78-intact-insurance-ceros-page-feb14-final-1/p/1"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E8AF4F9-B691-BB15-D587-A08E2F535AEA}"/>
              </a:ext>
            </a:extLst>
          </p:cNvPr>
          <p:cNvSpPr/>
          <p:nvPr/>
        </p:nvSpPr>
        <p:spPr>
          <a:xfrm>
            <a:off x="0" y="1"/>
            <a:ext cx="12192000" cy="20314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 Placeholder 66">
            <a:extLst>
              <a:ext uri="{FF2B5EF4-FFF2-40B4-BE49-F238E27FC236}">
                <a16:creationId xmlns:a16="http://schemas.microsoft.com/office/drawing/2014/main" id="{951F26AB-F8E5-A69A-6A5C-3230ECF65F35}"/>
              </a:ext>
            </a:extLst>
          </p:cNvPr>
          <p:cNvSpPr txBox="1">
            <a:spLocks/>
          </p:cNvSpPr>
          <p:nvPr/>
        </p:nvSpPr>
        <p:spPr>
          <a:xfrm>
            <a:off x="543207" y="1215144"/>
            <a:ext cx="6969954" cy="523220"/>
          </a:xfrm>
          <a:prstGeom prst="rect">
            <a:avLst/>
          </a:prstGeom>
        </p:spPr>
        <p:txBody>
          <a:bodyPr/>
          <a:lstStyle>
            <a:lvl1pPr marL="0" indent="0" algn="l" defTabSz="914400" rtl="0" eaLnBrk="1" latinLnBrk="0" hangingPunct="1">
              <a:lnSpc>
                <a:spcPct val="90000"/>
              </a:lnSpc>
              <a:spcBef>
                <a:spcPts val="12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12700" indent="0" algn="l" defTabSz="914400" rtl="0" eaLnBrk="1" latinLnBrk="0" hangingPunct="1">
              <a:lnSpc>
                <a:spcPct val="90000"/>
              </a:lnSpc>
              <a:spcBef>
                <a:spcPts val="1200"/>
              </a:spcBef>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lnSpc>
                <a:spcPct val="90000"/>
              </a:lnSpc>
              <a:spcBef>
                <a:spcPts val="800"/>
              </a:spcBef>
              <a:buClr>
                <a:schemeClr val="accent2"/>
              </a:buClr>
              <a:buFont typeface="Wingdings" pitchFamily="2" charset="2"/>
              <a:buChar char="§"/>
              <a:tabLst/>
              <a:defRPr sz="1600" kern="1200">
                <a:solidFill>
                  <a:schemeClr val="tx1"/>
                </a:solidFill>
                <a:latin typeface="Arial" panose="020B0604020202020204" pitchFamily="34" charset="0"/>
                <a:ea typeface="+mn-ea"/>
                <a:cs typeface="Arial" panose="020B0604020202020204" pitchFamily="34" charset="0"/>
              </a:defRPr>
            </a:lvl3pPr>
            <a:lvl4pPr marL="493713" indent="-212725" algn="l" defTabSz="914400" rtl="0" eaLnBrk="1" latinLnBrk="0" hangingPunct="1">
              <a:lnSpc>
                <a:spcPct val="90000"/>
              </a:lnSpc>
              <a:spcBef>
                <a:spcPts val="600"/>
              </a:spcBef>
              <a:buClr>
                <a:schemeClr val="accent2"/>
              </a:buClr>
              <a:buFont typeface="Wingdings" pitchFamily="2" charset="2"/>
              <a:buChar char="§"/>
              <a:tabLst/>
              <a:defRPr sz="1200" kern="1200">
                <a:solidFill>
                  <a:schemeClr val="tx1"/>
                </a:solidFill>
                <a:latin typeface="Arial" panose="020B0604020202020204" pitchFamily="34" charset="0"/>
                <a:ea typeface="+mn-ea"/>
                <a:cs typeface="Arial" panose="020B0604020202020204" pitchFamily="34" charset="0"/>
              </a:defRPr>
            </a:lvl4pPr>
            <a:lvl5pPr marL="676275" indent="-211138" algn="l" defTabSz="914400" rtl="0" eaLnBrk="1" latinLnBrk="0" hangingPunct="1">
              <a:lnSpc>
                <a:spcPct val="90000"/>
              </a:lnSpc>
              <a:spcBef>
                <a:spcPts val="600"/>
              </a:spcBef>
              <a:buClr>
                <a:schemeClr val="accent2"/>
              </a:buClr>
              <a:buFont typeface="Wingdings" pitchFamily="2" charset="2"/>
              <a:buChar char="§"/>
              <a:tabLst>
                <a:tab pos="620713" algn="l"/>
              </a:tabLst>
              <a:defRPr sz="1200" kern="1200">
                <a:solidFill>
                  <a:schemeClr val="tx1"/>
                </a:solidFill>
                <a:latin typeface="Arial" panose="020B0604020202020204" pitchFamily="34" charset="0"/>
                <a:ea typeface="+mn-ea"/>
                <a:cs typeface="Arial" panose="020B0604020202020204" pitchFamily="34" charset="0"/>
              </a:defRPr>
            </a:lvl5pPr>
            <a:lvl6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6pPr>
            <a:lvl7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7pPr>
            <a:lvl8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8pPr>
            <a:lvl9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9pPr>
          </a:lstStyle>
          <a:p>
            <a:r>
              <a:rPr lang="en-US" sz="1000" b="0" dirty="0">
                <a:solidFill>
                  <a:schemeClr val="bg1"/>
                </a:solidFill>
              </a:rPr>
              <a:t>Intact Insurance is a leading provider of auto and home insurance in Quebec. Their ‘my Drive’ app helps their customers collect information on their driving habits and provides a personalized insurance premium. Users can also become more informed on their driving and how to improve it—lowering their insurance premiums as well.</a:t>
            </a:r>
          </a:p>
        </p:txBody>
      </p:sp>
      <p:sp>
        <p:nvSpPr>
          <p:cNvPr id="20" name="TextBox 19">
            <a:extLst>
              <a:ext uri="{FF2B5EF4-FFF2-40B4-BE49-F238E27FC236}">
                <a16:creationId xmlns:a16="http://schemas.microsoft.com/office/drawing/2014/main" id="{F2F224BB-776E-0762-B9C7-4E075AB19670}"/>
              </a:ext>
            </a:extLst>
          </p:cNvPr>
          <p:cNvSpPr txBox="1"/>
          <p:nvPr/>
        </p:nvSpPr>
        <p:spPr>
          <a:xfrm>
            <a:off x="543208" y="293606"/>
            <a:ext cx="7604911" cy="692497"/>
          </a:xfrm>
          <a:prstGeom prst="rect">
            <a:avLst/>
          </a:prstGeom>
          <a:noFill/>
        </p:spPr>
        <p:txBody>
          <a:bodyPr wrap="square" rtlCol="0">
            <a:spAutoFit/>
          </a:bodyPr>
          <a:lstStyle/>
          <a:p>
            <a:pPr algn="l"/>
            <a:r>
              <a:rPr lang="en-US" sz="2800" b="1" dirty="0">
                <a:solidFill>
                  <a:schemeClr val="bg1"/>
                </a:solidFill>
              </a:rPr>
              <a:t>Intact Insurance</a:t>
            </a:r>
          </a:p>
          <a:p>
            <a:pPr algn="l"/>
            <a:r>
              <a:rPr lang="en-US" sz="1100" b="1" dirty="0">
                <a:solidFill>
                  <a:srgbClr val="F7CD23"/>
                </a:solidFill>
              </a:rPr>
              <a:t>CASE STUDY</a:t>
            </a:r>
          </a:p>
        </p:txBody>
      </p:sp>
      <p:sp>
        <p:nvSpPr>
          <p:cNvPr id="22" name="Text Placeholder 74">
            <a:extLst>
              <a:ext uri="{FF2B5EF4-FFF2-40B4-BE49-F238E27FC236}">
                <a16:creationId xmlns:a16="http://schemas.microsoft.com/office/drawing/2014/main" id="{F98EC9E0-0C75-780B-61EF-5279F1CEACA3}"/>
              </a:ext>
            </a:extLst>
          </p:cNvPr>
          <p:cNvSpPr txBox="1">
            <a:spLocks/>
          </p:cNvSpPr>
          <p:nvPr/>
        </p:nvSpPr>
        <p:spPr>
          <a:xfrm>
            <a:off x="525141" y="2848928"/>
            <a:ext cx="5047020" cy="2949252"/>
          </a:xfrm>
          <a:prstGeom prst="rect">
            <a:avLst/>
          </a:prstGeom>
        </p:spPr>
        <p:txBody>
          <a:bodyPr/>
          <a:lstStyle>
            <a:lvl1pPr marL="0" indent="0" algn="l" defTabSz="914400" rtl="0" eaLnBrk="1" latinLnBrk="0" hangingPunct="1">
              <a:lnSpc>
                <a:spcPct val="90000"/>
              </a:lnSpc>
              <a:spcBef>
                <a:spcPts val="12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12700" indent="0" algn="l" defTabSz="914400" rtl="0" eaLnBrk="1" latinLnBrk="0" hangingPunct="1">
              <a:lnSpc>
                <a:spcPct val="90000"/>
              </a:lnSpc>
              <a:spcBef>
                <a:spcPts val="1200"/>
              </a:spcBef>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lnSpc>
                <a:spcPct val="90000"/>
              </a:lnSpc>
              <a:spcBef>
                <a:spcPts val="800"/>
              </a:spcBef>
              <a:buClr>
                <a:schemeClr val="accent2"/>
              </a:buClr>
              <a:buFont typeface="Wingdings" pitchFamily="2" charset="2"/>
              <a:buChar char="§"/>
              <a:tabLst/>
              <a:defRPr sz="1600" kern="1200">
                <a:solidFill>
                  <a:schemeClr val="tx1"/>
                </a:solidFill>
                <a:latin typeface="Arial" panose="020B0604020202020204" pitchFamily="34" charset="0"/>
                <a:ea typeface="+mn-ea"/>
                <a:cs typeface="Arial" panose="020B0604020202020204" pitchFamily="34" charset="0"/>
              </a:defRPr>
            </a:lvl3pPr>
            <a:lvl4pPr marL="493713" indent="-212725" algn="l" defTabSz="914400" rtl="0" eaLnBrk="1" latinLnBrk="0" hangingPunct="1">
              <a:lnSpc>
                <a:spcPct val="90000"/>
              </a:lnSpc>
              <a:spcBef>
                <a:spcPts val="600"/>
              </a:spcBef>
              <a:buClr>
                <a:schemeClr val="accent2"/>
              </a:buClr>
              <a:buFont typeface="Wingdings" pitchFamily="2" charset="2"/>
              <a:buChar char="§"/>
              <a:tabLst/>
              <a:defRPr sz="1200" kern="1200">
                <a:solidFill>
                  <a:schemeClr val="tx1"/>
                </a:solidFill>
                <a:latin typeface="Arial" panose="020B0604020202020204" pitchFamily="34" charset="0"/>
                <a:ea typeface="+mn-ea"/>
                <a:cs typeface="Arial" panose="020B0604020202020204" pitchFamily="34" charset="0"/>
              </a:defRPr>
            </a:lvl4pPr>
            <a:lvl5pPr marL="676275" indent="-211138" algn="l" defTabSz="914400" rtl="0" eaLnBrk="1" latinLnBrk="0" hangingPunct="1">
              <a:lnSpc>
                <a:spcPct val="90000"/>
              </a:lnSpc>
              <a:spcBef>
                <a:spcPts val="600"/>
              </a:spcBef>
              <a:buClr>
                <a:schemeClr val="accent2"/>
              </a:buClr>
              <a:buFont typeface="Wingdings" pitchFamily="2" charset="2"/>
              <a:buChar char="§"/>
              <a:tabLst>
                <a:tab pos="620713" algn="l"/>
              </a:tabLst>
              <a:defRPr sz="1200" kern="1200">
                <a:solidFill>
                  <a:schemeClr val="tx1"/>
                </a:solidFill>
                <a:latin typeface="Arial" panose="020B0604020202020204" pitchFamily="34" charset="0"/>
                <a:ea typeface="+mn-ea"/>
                <a:cs typeface="Arial" panose="020B0604020202020204" pitchFamily="34" charset="0"/>
              </a:defRPr>
            </a:lvl5pPr>
            <a:lvl6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6pPr>
            <a:lvl7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7pPr>
            <a:lvl8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8pPr>
            <a:lvl9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9pPr>
          </a:lstStyle>
          <a:p>
            <a:pPr>
              <a:spcBef>
                <a:spcPts val="0"/>
              </a:spcBef>
            </a:pPr>
            <a:r>
              <a:rPr lang="en-US" sz="1200" b="0" dirty="0"/>
              <a:t>The goal was to position Intact Insurance as an authority in the auto insurance space and provide a glimpse into what their app can do for users. </a:t>
            </a:r>
          </a:p>
          <a:p>
            <a:pPr>
              <a:spcBef>
                <a:spcPts val="0"/>
              </a:spcBef>
            </a:pPr>
            <a:endParaRPr lang="en-US" sz="1200" b="0" dirty="0"/>
          </a:p>
          <a:p>
            <a:pPr>
              <a:spcBef>
                <a:spcPts val="0"/>
              </a:spcBef>
            </a:pPr>
            <a:r>
              <a:rPr lang="en-US" sz="1200" b="0" dirty="0"/>
              <a:t>To achieve this, an interactive dynamic page was created. This stand-alone interactive page was amplified both on and off network to a targeted audience. The format was an interactive quiz, and the questions tested a user’s general knowledge on driving, road rules, and driving habits. </a:t>
            </a:r>
          </a:p>
          <a:p>
            <a:pPr>
              <a:spcBef>
                <a:spcPts val="0"/>
              </a:spcBef>
            </a:pPr>
            <a:endParaRPr lang="en-US" sz="1200" b="0" dirty="0"/>
          </a:p>
          <a:p>
            <a:pPr>
              <a:spcBef>
                <a:spcPts val="0"/>
              </a:spcBef>
            </a:pPr>
            <a:r>
              <a:rPr lang="en-US" sz="1200" b="0" dirty="0"/>
              <a:t>Based on their answers to the questions (out of 10), the user arrived at an end results page that gave them their score and more information about the importance of improving driving habits. Intact Insurance’s ‘my Drive’ app was linked for more information. </a:t>
            </a:r>
          </a:p>
          <a:p>
            <a:pPr>
              <a:spcBef>
                <a:spcPts val="0"/>
              </a:spcBef>
            </a:pPr>
            <a:endParaRPr lang="en-US" sz="1200" b="0" dirty="0"/>
          </a:p>
          <a:p>
            <a:pPr>
              <a:spcBef>
                <a:spcPts val="0"/>
              </a:spcBef>
            </a:pPr>
            <a:r>
              <a:rPr lang="en-US" sz="1200" b="0" dirty="0"/>
              <a:t>Link to quiz: </a:t>
            </a:r>
            <a:r>
              <a:rPr lang="en-US" sz="1200" b="0" dirty="0">
                <a:hlinkClick r:id="rId3"/>
              </a:rPr>
              <a:t>https://view.ceros.com/postmedia-network/23-78-intact-insurance-ceros-page-feb14-final-1/p/1</a:t>
            </a:r>
            <a:r>
              <a:rPr lang="en-US" sz="1200" b="0" dirty="0"/>
              <a:t> </a:t>
            </a:r>
          </a:p>
        </p:txBody>
      </p:sp>
      <p:sp>
        <p:nvSpPr>
          <p:cNvPr id="23" name="TextBox 22">
            <a:extLst>
              <a:ext uri="{FF2B5EF4-FFF2-40B4-BE49-F238E27FC236}">
                <a16:creationId xmlns:a16="http://schemas.microsoft.com/office/drawing/2014/main" id="{A0C352DB-184B-5435-01E0-E97731F0E0DF}"/>
              </a:ext>
            </a:extLst>
          </p:cNvPr>
          <p:cNvSpPr txBox="1"/>
          <p:nvPr/>
        </p:nvSpPr>
        <p:spPr>
          <a:xfrm>
            <a:off x="543207" y="2317985"/>
            <a:ext cx="1568141" cy="369332"/>
          </a:xfrm>
          <a:prstGeom prst="rect">
            <a:avLst/>
          </a:prstGeom>
        </p:spPr>
        <p:txBody>
          <a:bodyPr wrap="square" rtlCol="0">
            <a:spAutoFit/>
          </a:bodyPr>
          <a:lstStyle/>
          <a:p>
            <a:pPr marL="0" marR="0" lvl="0" indent="0" defTabSz="609585" rtl="0" eaLnBrk="1" fontAlgn="auto" latinLnBrk="0" hangingPunct="1">
              <a:lnSpc>
                <a:spcPct val="100000"/>
              </a:lnSpc>
              <a:spcBef>
                <a:spcPts val="0"/>
              </a:spcBef>
              <a:spcAft>
                <a:spcPts val="0"/>
              </a:spcAft>
              <a:buClrTx/>
              <a:buSzTx/>
              <a:buFontTx/>
              <a:buNone/>
              <a:tabLst/>
              <a:defRPr/>
            </a:pPr>
            <a:r>
              <a:rPr lang="en-US" b="1" dirty="0">
                <a:solidFill>
                  <a:schemeClr val="accent1"/>
                </a:solidFill>
                <a:latin typeface="Arial" panose="020B0604020202020204" pitchFamily="34" charset="0"/>
                <a:cs typeface="Arial" panose="020B0604020202020204" pitchFamily="34" charset="0"/>
              </a:rPr>
              <a:t>STRATEGY</a:t>
            </a:r>
          </a:p>
        </p:txBody>
      </p:sp>
      <p:sp>
        <p:nvSpPr>
          <p:cNvPr id="44" name="Text Placeholder 64">
            <a:extLst>
              <a:ext uri="{FF2B5EF4-FFF2-40B4-BE49-F238E27FC236}">
                <a16:creationId xmlns:a16="http://schemas.microsoft.com/office/drawing/2014/main" id="{DDF9B812-D9C7-AE04-D60E-9F67F204F19B}"/>
              </a:ext>
            </a:extLst>
          </p:cNvPr>
          <p:cNvSpPr txBox="1">
            <a:spLocks/>
          </p:cNvSpPr>
          <p:nvPr/>
        </p:nvSpPr>
        <p:spPr>
          <a:xfrm>
            <a:off x="10317773" y="3939600"/>
            <a:ext cx="1389888" cy="677109"/>
          </a:xfrm>
          <a:prstGeom prst="rect">
            <a:avLst/>
          </a:prstGeom>
        </p:spPr>
        <p:txBody>
          <a:bodyPr anchor="b"/>
          <a:lstStyle>
            <a:lvl1pPr marL="0" indent="0" algn="l" defTabSz="914400" rtl="0" eaLnBrk="1" latinLnBrk="0" hangingPunct="1">
              <a:lnSpc>
                <a:spcPct val="90000"/>
              </a:lnSpc>
              <a:spcBef>
                <a:spcPts val="12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12700" indent="0" algn="l" defTabSz="914400" rtl="0" eaLnBrk="1" latinLnBrk="0" hangingPunct="1">
              <a:lnSpc>
                <a:spcPct val="90000"/>
              </a:lnSpc>
              <a:spcBef>
                <a:spcPts val="1200"/>
              </a:spcBef>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lnSpc>
                <a:spcPct val="90000"/>
              </a:lnSpc>
              <a:spcBef>
                <a:spcPts val="800"/>
              </a:spcBef>
              <a:buClr>
                <a:schemeClr val="accent2"/>
              </a:buClr>
              <a:buFont typeface="Wingdings" pitchFamily="2" charset="2"/>
              <a:buChar char="§"/>
              <a:tabLst/>
              <a:defRPr sz="1600" kern="1200">
                <a:solidFill>
                  <a:schemeClr val="tx1"/>
                </a:solidFill>
                <a:latin typeface="Arial" panose="020B0604020202020204" pitchFamily="34" charset="0"/>
                <a:ea typeface="+mn-ea"/>
                <a:cs typeface="Arial" panose="020B0604020202020204" pitchFamily="34" charset="0"/>
              </a:defRPr>
            </a:lvl3pPr>
            <a:lvl4pPr marL="493713" indent="-212725" algn="l" defTabSz="914400" rtl="0" eaLnBrk="1" latinLnBrk="0" hangingPunct="1">
              <a:lnSpc>
                <a:spcPct val="90000"/>
              </a:lnSpc>
              <a:spcBef>
                <a:spcPts val="600"/>
              </a:spcBef>
              <a:buClr>
                <a:schemeClr val="accent2"/>
              </a:buClr>
              <a:buFont typeface="Wingdings" pitchFamily="2" charset="2"/>
              <a:buChar char="§"/>
              <a:tabLst/>
              <a:defRPr sz="1200" kern="1200">
                <a:solidFill>
                  <a:schemeClr val="tx1"/>
                </a:solidFill>
                <a:latin typeface="Arial" panose="020B0604020202020204" pitchFamily="34" charset="0"/>
                <a:ea typeface="+mn-ea"/>
                <a:cs typeface="Arial" panose="020B0604020202020204" pitchFamily="34" charset="0"/>
              </a:defRPr>
            </a:lvl4pPr>
            <a:lvl5pPr marL="676275" indent="-211138" algn="l" defTabSz="914400" rtl="0" eaLnBrk="1" latinLnBrk="0" hangingPunct="1">
              <a:lnSpc>
                <a:spcPct val="90000"/>
              </a:lnSpc>
              <a:spcBef>
                <a:spcPts val="600"/>
              </a:spcBef>
              <a:buClr>
                <a:schemeClr val="accent2"/>
              </a:buClr>
              <a:buFont typeface="Wingdings" pitchFamily="2" charset="2"/>
              <a:buChar char="§"/>
              <a:tabLst>
                <a:tab pos="620713" algn="l"/>
              </a:tabLst>
              <a:defRPr sz="1200" kern="1200">
                <a:solidFill>
                  <a:schemeClr val="tx1"/>
                </a:solidFill>
                <a:latin typeface="Arial" panose="020B0604020202020204" pitchFamily="34" charset="0"/>
                <a:ea typeface="+mn-ea"/>
                <a:cs typeface="Arial" panose="020B0604020202020204" pitchFamily="34" charset="0"/>
              </a:defRPr>
            </a:lvl5pPr>
            <a:lvl6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6pPr>
            <a:lvl7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7pPr>
            <a:lvl8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8pPr>
            <a:lvl9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9pPr>
          </a:lstStyle>
          <a:p>
            <a:r>
              <a:rPr lang="en-CA" sz="2400" dirty="0">
                <a:solidFill>
                  <a:srgbClr val="F7CD23"/>
                </a:solidFill>
              </a:rPr>
              <a:t>300K+</a:t>
            </a:r>
          </a:p>
        </p:txBody>
      </p:sp>
      <p:sp>
        <p:nvSpPr>
          <p:cNvPr id="45" name="Text Placeholder 65">
            <a:extLst>
              <a:ext uri="{FF2B5EF4-FFF2-40B4-BE49-F238E27FC236}">
                <a16:creationId xmlns:a16="http://schemas.microsoft.com/office/drawing/2014/main" id="{29E57430-FDD8-F2C1-CE4C-40C6AD99E035}"/>
              </a:ext>
            </a:extLst>
          </p:cNvPr>
          <p:cNvSpPr txBox="1">
            <a:spLocks/>
          </p:cNvSpPr>
          <p:nvPr/>
        </p:nvSpPr>
        <p:spPr>
          <a:xfrm>
            <a:off x="10353723" y="4695945"/>
            <a:ext cx="1389888" cy="572489"/>
          </a:xfrm>
          <a:prstGeom prst="rect">
            <a:avLst/>
          </a:prstGeom>
        </p:spPr>
        <p:txBody>
          <a:bodyPr/>
          <a:lstStyle>
            <a:lvl1pPr marL="0" indent="0" algn="l" defTabSz="914400" rtl="0" eaLnBrk="1" latinLnBrk="0" hangingPunct="1">
              <a:lnSpc>
                <a:spcPct val="90000"/>
              </a:lnSpc>
              <a:spcBef>
                <a:spcPts val="12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12700" indent="0" algn="l" defTabSz="914400" rtl="0" eaLnBrk="1" latinLnBrk="0" hangingPunct="1">
              <a:lnSpc>
                <a:spcPct val="90000"/>
              </a:lnSpc>
              <a:spcBef>
                <a:spcPts val="1200"/>
              </a:spcBef>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lnSpc>
                <a:spcPct val="90000"/>
              </a:lnSpc>
              <a:spcBef>
                <a:spcPts val="800"/>
              </a:spcBef>
              <a:buClr>
                <a:schemeClr val="accent2"/>
              </a:buClr>
              <a:buFont typeface="Wingdings" pitchFamily="2" charset="2"/>
              <a:buChar char="§"/>
              <a:tabLst/>
              <a:defRPr sz="1600" kern="1200">
                <a:solidFill>
                  <a:schemeClr val="tx1"/>
                </a:solidFill>
                <a:latin typeface="Arial" panose="020B0604020202020204" pitchFamily="34" charset="0"/>
                <a:ea typeface="+mn-ea"/>
                <a:cs typeface="Arial" panose="020B0604020202020204" pitchFamily="34" charset="0"/>
              </a:defRPr>
            </a:lvl3pPr>
            <a:lvl4pPr marL="493713" indent="-212725" algn="l" defTabSz="914400" rtl="0" eaLnBrk="1" latinLnBrk="0" hangingPunct="1">
              <a:lnSpc>
                <a:spcPct val="90000"/>
              </a:lnSpc>
              <a:spcBef>
                <a:spcPts val="600"/>
              </a:spcBef>
              <a:buClr>
                <a:schemeClr val="accent2"/>
              </a:buClr>
              <a:buFont typeface="Wingdings" pitchFamily="2" charset="2"/>
              <a:buChar char="§"/>
              <a:tabLst/>
              <a:defRPr sz="1200" kern="1200">
                <a:solidFill>
                  <a:schemeClr val="tx1"/>
                </a:solidFill>
                <a:latin typeface="Arial" panose="020B0604020202020204" pitchFamily="34" charset="0"/>
                <a:ea typeface="+mn-ea"/>
                <a:cs typeface="Arial" panose="020B0604020202020204" pitchFamily="34" charset="0"/>
              </a:defRPr>
            </a:lvl4pPr>
            <a:lvl5pPr marL="676275" indent="-211138" algn="l" defTabSz="914400" rtl="0" eaLnBrk="1" latinLnBrk="0" hangingPunct="1">
              <a:lnSpc>
                <a:spcPct val="90000"/>
              </a:lnSpc>
              <a:spcBef>
                <a:spcPts val="600"/>
              </a:spcBef>
              <a:buClr>
                <a:schemeClr val="accent2"/>
              </a:buClr>
              <a:buFont typeface="Wingdings" pitchFamily="2" charset="2"/>
              <a:buChar char="§"/>
              <a:tabLst>
                <a:tab pos="620713" algn="l"/>
              </a:tabLst>
              <a:defRPr sz="1200" kern="1200">
                <a:solidFill>
                  <a:schemeClr val="tx1"/>
                </a:solidFill>
                <a:latin typeface="Arial" panose="020B0604020202020204" pitchFamily="34" charset="0"/>
                <a:ea typeface="+mn-ea"/>
                <a:cs typeface="Arial" panose="020B0604020202020204" pitchFamily="34" charset="0"/>
              </a:defRPr>
            </a:lvl5pPr>
            <a:lvl6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6pPr>
            <a:lvl7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7pPr>
            <a:lvl8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8pPr>
            <a:lvl9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9pPr>
          </a:lstStyle>
          <a:p>
            <a:r>
              <a:rPr lang="en-CA" sz="700" b="0" dirty="0"/>
              <a:t>TOTAL PAGE VIEWS</a:t>
            </a:r>
          </a:p>
        </p:txBody>
      </p:sp>
      <p:sp>
        <p:nvSpPr>
          <p:cNvPr id="46" name="Text Placeholder 70">
            <a:extLst>
              <a:ext uri="{FF2B5EF4-FFF2-40B4-BE49-F238E27FC236}">
                <a16:creationId xmlns:a16="http://schemas.microsoft.com/office/drawing/2014/main" id="{1ECDD8CA-6A4B-1233-692E-A86E2751B49F}"/>
              </a:ext>
            </a:extLst>
          </p:cNvPr>
          <p:cNvSpPr txBox="1">
            <a:spLocks/>
          </p:cNvSpPr>
          <p:nvPr/>
        </p:nvSpPr>
        <p:spPr>
          <a:xfrm>
            <a:off x="6137933" y="4062847"/>
            <a:ext cx="1178310" cy="572489"/>
          </a:xfrm>
          <a:prstGeom prst="rect">
            <a:avLst/>
          </a:prstGeom>
        </p:spPr>
        <p:txBody>
          <a:bodyPr anchor="b"/>
          <a:lstStyle>
            <a:lvl1pPr marL="0" indent="0" algn="l" defTabSz="914400" rtl="0" eaLnBrk="1" latinLnBrk="0" hangingPunct="1">
              <a:lnSpc>
                <a:spcPct val="90000"/>
              </a:lnSpc>
              <a:spcBef>
                <a:spcPts val="12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12700" indent="0" algn="l" defTabSz="914400" rtl="0" eaLnBrk="1" latinLnBrk="0" hangingPunct="1">
              <a:lnSpc>
                <a:spcPct val="90000"/>
              </a:lnSpc>
              <a:spcBef>
                <a:spcPts val="1200"/>
              </a:spcBef>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lnSpc>
                <a:spcPct val="90000"/>
              </a:lnSpc>
              <a:spcBef>
                <a:spcPts val="800"/>
              </a:spcBef>
              <a:buClr>
                <a:schemeClr val="accent2"/>
              </a:buClr>
              <a:buFont typeface="Wingdings" pitchFamily="2" charset="2"/>
              <a:buChar char="§"/>
              <a:tabLst/>
              <a:defRPr sz="1600" kern="1200">
                <a:solidFill>
                  <a:schemeClr val="tx1"/>
                </a:solidFill>
                <a:latin typeface="Arial" panose="020B0604020202020204" pitchFamily="34" charset="0"/>
                <a:ea typeface="+mn-ea"/>
                <a:cs typeface="Arial" panose="020B0604020202020204" pitchFamily="34" charset="0"/>
              </a:defRPr>
            </a:lvl3pPr>
            <a:lvl4pPr marL="493713" indent="-212725" algn="l" defTabSz="914400" rtl="0" eaLnBrk="1" latinLnBrk="0" hangingPunct="1">
              <a:lnSpc>
                <a:spcPct val="90000"/>
              </a:lnSpc>
              <a:spcBef>
                <a:spcPts val="600"/>
              </a:spcBef>
              <a:buClr>
                <a:schemeClr val="accent2"/>
              </a:buClr>
              <a:buFont typeface="Wingdings" pitchFamily="2" charset="2"/>
              <a:buChar char="§"/>
              <a:tabLst/>
              <a:defRPr sz="1200" kern="1200">
                <a:solidFill>
                  <a:schemeClr val="tx1"/>
                </a:solidFill>
                <a:latin typeface="Arial" panose="020B0604020202020204" pitchFamily="34" charset="0"/>
                <a:ea typeface="+mn-ea"/>
                <a:cs typeface="Arial" panose="020B0604020202020204" pitchFamily="34" charset="0"/>
              </a:defRPr>
            </a:lvl4pPr>
            <a:lvl5pPr marL="676275" indent="-211138" algn="l" defTabSz="914400" rtl="0" eaLnBrk="1" latinLnBrk="0" hangingPunct="1">
              <a:lnSpc>
                <a:spcPct val="90000"/>
              </a:lnSpc>
              <a:spcBef>
                <a:spcPts val="600"/>
              </a:spcBef>
              <a:buClr>
                <a:schemeClr val="accent2"/>
              </a:buClr>
              <a:buFont typeface="Wingdings" pitchFamily="2" charset="2"/>
              <a:buChar char="§"/>
              <a:tabLst>
                <a:tab pos="620713" algn="l"/>
              </a:tabLst>
              <a:defRPr sz="1200" kern="1200">
                <a:solidFill>
                  <a:schemeClr val="tx1"/>
                </a:solidFill>
                <a:latin typeface="Arial" panose="020B0604020202020204" pitchFamily="34" charset="0"/>
                <a:ea typeface="+mn-ea"/>
                <a:cs typeface="Arial" panose="020B0604020202020204" pitchFamily="34" charset="0"/>
              </a:defRPr>
            </a:lvl5pPr>
            <a:lvl6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6pPr>
            <a:lvl7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7pPr>
            <a:lvl8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8pPr>
            <a:lvl9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9pPr>
          </a:lstStyle>
          <a:p>
            <a:r>
              <a:rPr lang="en-CA" sz="2400" dirty="0">
                <a:solidFill>
                  <a:srgbClr val="F7CD23"/>
                </a:solidFill>
              </a:rPr>
              <a:t>5x</a:t>
            </a:r>
          </a:p>
        </p:txBody>
      </p:sp>
      <p:sp>
        <p:nvSpPr>
          <p:cNvPr id="47" name="Text Placeholder 71">
            <a:extLst>
              <a:ext uri="{FF2B5EF4-FFF2-40B4-BE49-F238E27FC236}">
                <a16:creationId xmlns:a16="http://schemas.microsoft.com/office/drawing/2014/main" id="{EC99B847-0C4F-C2E8-2136-62006956B218}"/>
              </a:ext>
            </a:extLst>
          </p:cNvPr>
          <p:cNvSpPr txBox="1">
            <a:spLocks/>
          </p:cNvSpPr>
          <p:nvPr/>
        </p:nvSpPr>
        <p:spPr>
          <a:xfrm>
            <a:off x="6130801" y="4695945"/>
            <a:ext cx="1389888" cy="572489"/>
          </a:xfrm>
          <a:prstGeom prst="rect">
            <a:avLst/>
          </a:prstGeom>
        </p:spPr>
        <p:txBody>
          <a:bodyPr/>
          <a:lstStyle>
            <a:lvl1pPr marL="0" indent="0" algn="l" defTabSz="914400" rtl="0" eaLnBrk="1" latinLnBrk="0" hangingPunct="1">
              <a:lnSpc>
                <a:spcPct val="90000"/>
              </a:lnSpc>
              <a:spcBef>
                <a:spcPts val="12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12700" indent="0" algn="l" defTabSz="914400" rtl="0" eaLnBrk="1" latinLnBrk="0" hangingPunct="1">
              <a:lnSpc>
                <a:spcPct val="90000"/>
              </a:lnSpc>
              <a:spcBef>
                <a:spcPts val="1200"/>
              </a:spcBef>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lnSpc>
                <a:spcPct val="90000"/>
              </a:lnSpc>
              <a:spcBef>
                <a:spcPts val="800"/>
              </a:spcBef>
              <a:buClr>
                <a:schemeClr val="accent2"/>
              </a:buClr>
              <a:buFont typeface="Wingdings" pitchFamily="2" charset="2"/>
              <a:buChar char="§"/>
              <a:tabLst/>
              <a:defRPr sz="1600" kern="1200">
                <a:solidFill>
                  <a:schemeClr val="tx1"/>
                </a:solidFill>
                <a:latin typeface="Arial" panose="020B0604020202020204" pitchFamily="34" charset="0"/>
                <a:ea typeface="+mn-ea"/>
                <a:cs typeface="Arial" panose="020B0604020202020204" pitchFamily="34" charset="0"/>
              </a:defRPr>
            </a:lvl3pPr>
            <a:lvl4pPr marL="493713" indent="-212725" algn="l" defTabSz="914400" rtl="0" eaLnBrk="1" latinLnBrk="0" hangingPunct="1">
              <a:lnSpc>
                <a:spcPct val="90000"/>
              </a:lnSpc>
              <a:spcBef>
                <a:spcPts val="600"/>
              </a:spcBef>
              <a:buClr>
                <a:schemeClr val="accent2"/>
              </a:buClr>
              <a:buFont typeface="Wingdings" pitchFamily="2" charset="2"/>
              <a:buChar char="§"/>
              <a:tabLst/>
              <a:defRPr sz="1200" kern="1200">
                <a:solidFill>
                  <a:schemeClr val="tx1"/>
                </a:solidFill>
                <a:latin typeface="Arial" panose="020B0604020202020204" pitchFamily="34" charset="0"/>
                <a:ea typeface="+mn-ea"/>
                <a:cs typeface="Arial" panose="020B0604020202020204" pitchFamily="34" charset="0"/>
              </a:defRPr>
            </a:lvl4pPr>
            <a:lvl5pPr marL="676275" indent="-211138" algn="l" defTabSz="914400" rtl="0" eaLnBrk="1" latinLnBrk="0" hangingPunct="1">
              <a:lnSpc>
                <a:spcPct val="90000"/>
              </a:lnSpc>
              <a:spcBef>
                <a:spcPts val="600"/>
              </a:spcBef>
              <a:buClr>
                <a:schemeClr val="accent2"/>
              </a:buClr>
              <a:buFont typeface="Wingdings" pitchFamily="2" charset="2"/>
              <a:buChar char="§"/>
              <a:tabLst>
                <a:tab pos="620713" algn="l"/>
              </a:tabLst>
              <a:defRPr sz="1200" kern="1200">
                <a:solidFill>
                  <a:schemeClr val="tx1"/>
                </a:solidFill>
                <a:latin typeface="Arial" panose="020B0604020202020204" pitchFamily="34" charset="0"/>
                <a:ea typeface="+mn-ea"/>
                <a:cs typeface="Arial" panose="020B0604020202020204" pitchFamily="34" charset="0"/>
              </a:defRPr>
            </a:lvl5pPr>
            <a:lvl6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6pPr>
            <a:lvl7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7pPr>
            <a:lvl8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8pPr>
            <a:lvl9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9pPr>
          </a:lstStyle>
          <a:p>
            <a:r>
              <a:rPr lang="en-CA" sz="700" b="0" dirty="0"/>
              <a:t>INCREASE IN CTR COMPARED TO BENCHMARK</a:t>
            </a:r>
          </a:p>
        </p:txBody>
      </p:sp>
      <p:sp>
        <p:nvSpPr>
          <p:cNvPr id="57" name="Text Placeholder 72">
            <a:extLst>
              <a:ext uri="{FF2B5EF4-FFF2-40B4-BE49-F238E27FC236}">
                <a16:creationId xmlns:a16="http://schemas.microsoft.com/office/drawing/2014/main" id="{84709376-3A2A-1401-1D9D-2CE25C576355}"/>
              </a:ext>
            </a:extLst>
          </p:cNvPr>
          <p:cNvSpPr txBox="1">
            <a:spLocks/>
          </p:cNvSpPr>
          <p:nvPr/>
        </p:nvSpPr>
        <p:spPr>
          <a:xfrm>
            <a:off x="7520689" y="3939600"/>
            <a:ext cx="1389888" cy="677109"/>
          </a:xfrm>
          <a:prstGeom prst="rect">
            <a:avLst/>
          </a:prstGeom>
        </p:spPr>
        <p:txBody>
          <a:bodyPr vert="horz" lIns="91440" tIns="45720" rIns="91440" bIns="45720" rtlCol="0" anchor="b">
            <a:noAutofit/>
          </a:bodyPr>
          <a:lstStyle>
            <a:lvl1pPr marL="9525" indent="0" algn="l" defTabSz="914400" rtl="0" eaLnBrk="1" latinLnBrk="0" hangingPunct="1">
              <a:lnSpc>
                <a:spcPct val="90000"/>
              </a:lnSpc>
              <a:spcBef>
                <a:spcPts val="1200"/>
              </a:spcBef>
              <a:buFontTx/>
              <a:buNone/>
              <a:tabLst>
                <a:tab pos="620713" algn="l"/>
              </a:tabLst>
              <a:defRPr sz="2800" b="1" i="0" kern="1200">
                <a:solidFill>
                  <a:schemeClr val="accent2"/>
                </a:solidFill>
                <a:latin typeface="Arial" panose="020B0604020202020204" pitchFamily="34" charset="0"/>
                <a:ea typeface="+mn-ea"/>
                <a:cs typeface="Arial" panose="020B0604020202020204" pitchFamily="34" charset="0"/>
              </a:defRPr>
            </a:lvl1pPr>
            <a:lvl2pPr marL="9525" indent="0" algn="l" defTabSz="914400" rtl="0" eaLnBrk="1" latinLnBrk="0" hangingPunct="1">
              <a:lnSpc>
                <a:spcPct val="90000"/>
              </a:lnSpc>
              <a:spcBef>
                <a:spcPts val="1200"/>
              </a:spcBef>
              <a:buFontTx/>
              <a:buNone/>
              <a:tabLst>
                <a:tab pos="620713" algn="l"/>
              </a:tabLst>
              <a:defRPr sz="1800" b="0" i="0" kern="1200">
                <a:solidFill>
                  <a:schemeClr val="tx1"/>
                </a:solidFill>
                <a:latin typeface="Gotham Medium" pitchFamily="2" charset="0"/>
                <a:ea typeface="+mn-ea"/>
                <a:cs typeface="Arial" panose="020B0604020202020204" pitchFamily="34" charset="0"/>
              </a:defRPr>
            </a:lvl2pPr>
            <a:lvl3pPr marL="9525" indent="0" algn="l" defTabSz="914400" rtl="0" eaLnBrk="1" latinLnBrk="0" hangingPunct="1">
              <a:lnSpc>
                <a:spcPct val="90000"/>
              </a:lnSpc>
              <a:spcBef>
                <a:spcPts val="800"/>
              </a:spcBef>
              <a:buClr>
                <a:schemeClr val="accent2"/>
              </a:buClr>
              <a:buFontTx/>
              <a:buNone/>
              <a:tabLst>
                <a:tab pos="620713" algn="l"/>
              </a:tabLst>
              <a:defRPr sz="1800" b="0" i="0" kern="1200">
                <a:solidFill>
                  <a:schemeClr val="tx1"/>
                </a:solidFill>
                <a:latin typeface="Gotham Medium" pitchFamily="2" charset="0"/>
                <a:ea typeface="+mn-ea"/>
                <a:cs typeface="Arial" panose="020B0604020202020204" pitchFamily="34" charset="0"/>
              </a:defRPr>
            </a:lvl3pPr>
            <a:lvl4pPr marL="9525" indent="0" algn="l" defTabSz="914400" rtl="0" eaLnBrk="1" latinLnBrk="0" hangingPunct="1">
              <a:lnSpc>
                <a:spcPct val="90000"/>
              </a:lnSpc>
              <a:spcBef>
                <a:spcPts val="600"/>
              </a:spcBef>
              <a:buClr>
                <a:schemeClr val="accent2"/>
              </a:buClr>
              <a:buFontTx/>
              <a:buNone/>
              <a:tabLst>
                <a:tab pos="620713" algn="l"/>
              </a:tabLst>
              <a:defRPr sz="1800" b="0" i="0" kern="1200">
                <a:solidFill>
                  <a:schemeClr val="tx1"/>
                </a:solidFill>
                <a:latin typeface="Gotham Medium" pitchFamily="2" charset="0"/>
                <a:ea typeface="+mn-ea"/>
                <a:cs typeface="Arial" panose="020B0604020202020204" pitchFamily="34" charset="0"/>
              </a:defRPr>
            </a:lvl4pPr>
            <a:lvl5pPr marL="9525" indent="0" algn="l" defTabSz="914400" rtl="0" eaLnBrk="1" latinLnBrk="0" hangingPunct="1">
              <a:lnSpc>
                <a:spcPct val="90000"/>
              </a:lnSpc>
              <a:spcBef>
                <a:spcPts val="600"/>
              </a:spcBef>
              <a:buClr>
                <a:schemeClr val="accent2"/>
              </a:buClr>
              <a:buFontTx/>
              <a:buNone/>
              <a:tabLst>
                <a:tab pos="620713" algn="l"/>
              </a:tabLst>
              <a:defRPr sz="1800" b="0" i="0" kern="1200">
                <a:solidFill>
                  <a:schemeClr val="tx1"/>
                </a:solidFill>
                <a:latin typeface="Gotham Medium" pitchFamily="2" charset="0"/>
                <a:ea typeface="+mn-ea"/>
                <a:cs typeface="Arial" panose="020B0604020202020204" pitchFamily="34" charset="0"/>
              </a:defRPr>
            </a:lvl5pPr>
            <a:lvl6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6pPr>
            <a:lvl7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7pPr>
            <a:lvl8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8pPr>
            <a:lvl9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9pPr>
          </a:lstStyle>
          <a:p>
            <a:r>
              <a:rPr lang="en-CA" sz="2400" dirty="0"/>
              <a:t>800K+</a:t>
            </a:r>
          </a:p>
        </p:txBody>
      </p:sp>
      <p:sp>
        <p:nvSpPr>
          <p:cNvPr id="58" name="Text Placeholder 73">
            <a:extLst>
              <a:ext uri="{FF2B5EF4-FFF2-40B4-BE49-F238E27FC236}">
                <a16:creationId xmlns:a16="http://schemas.microsoft.com/office/drawing/2014/main" id="{ED27A027-3392-68A8-D415-073C0B9F747F}"/>
              </a:ext>
            </a:extLst>
          </p:cNvPr>
          <p:cNvSpPr txBox="1">
            <a:spLocks/>
          </p:cNvSpPr>
          <p:nvPr/>
        </p:nvSpPr>
        <p:spPr>
          <a:xfrm>
            <a:off x="7556639" y="4695945"/>
            <a:ext cx="1389888" cy="572489"/>
          </a:xfrm>
          <a:prstGeom prst="rect">
            <a:avLst/>
          </a:prstGeom>
        </p:spPr>
        <p:txBody>
          <a:bodyPr vert="horz" lIns="91440" tIns="45720" rIns="91440" bIns="45720" rtlCol="0" anchor="t">
            <a:noAutofit/>
          </a:bodyPr>
          <a:lstStyle>
            <a:lvl1pPr marL="9525" indent="0" algn="l" defTabSz="914400" rtl="0" eaLnBrk="1" latinLnBrk="0" hangingPunct="1">
              <a:lnSpc>
                <a:spcPct val="90000"/>
              </a:lnSpc>
              <a:spcBef>
                <a:spcPts val="1200"/>
              </a:spcBef>
              <a:buFontTx/>
              <a:buNone/>
              <a:tabLst>
                <a:tab pos="620713" algn="l"/>
              </a:tabLst>
              <a:defRPr sz="1400" b="0" i="0" kern="1200">
                <a:solidFill>
                  <a:schemeClr val="tx1"/>
                </a:solidFill>
                <a:latin typeface="Arial" panose="020B0604020202020204" pitchFamily="34" charset="0"/>
                <a:ea typeface="+mn-ea"/>
                <a:cs typeface="Arial" panose="020B0604020202020204" pitchFamily="34" charset="0"/>
              </a:defRPr>
            </a:lvl1pPr>
            <a:lvl2pPr marL="9525" indent="0" algn="ctr" defTabSz="914400" rtl="0" eaLnBrk="1" latinLnBrk="0" hangingPunct="1">
              <a:lnSpc>
                <a:spcPct val="90000"/>
              </a:lnSpc>
              <a:spcBef>
                <a:spcPts val="1200"/>
              </a:spcBef>
              <a:buFontTx/>
              <a:buNone/>
              <a:tabLst>
                <a:tab pos="620713" algn="l"/>
              </a:tabLst>
              <a:defRPr sz="1400" b="0" i="0" kern="1200">
                <a:solidFill>
                  <a:schemeClr val="tx1"/>
                </a:solidFill>
                <a:latin typeface="Gotham Book" pitchFamily="2" charset="0"/>
                <a:ea typeface="+mn-ea"/>
                <a:cs typeface="Arial" panose="020B0604020202020204" pitchFamily="34" charset="0"/>
              </a:defRPr>
            </a:lvl2pPr>
            <a:lvl3pPr marL="9525" indent="0" algn="ctr" defTabSz="914400" rtl="0" eaLnBrk="1" latinLnBrk="0" hangingPunct="1">
              <a:lnSpc>
                <a:spcPct val="90000"/>
              </a:lnSpc>
              <a:spcBef>
                <a:spcPts val="800"/>
              </a:spcBef>
              <a:buClr>
                <a:schemeClr val="accent2"/>
              </a:buClr>
              <a:buFontTx/>
              <a:buNone/>
              <a:tabLst>
                <a:tab pos="620713" algn="l"/>
              </a:tabLst>
              <a:defRPr sz="1400" b="0" i="0" kern="1200">
                <a:solidFill>
                  <a:schemeClr val="tx1"/>
                </a:solidFill>
                <a:latin typeface="Gotham Book" pitchFamily="2" charset="0"/>
                <a:ea typeface="+mn-ea"/>
                <a:cs typeface="Arial" panose="020B0604020202020204" pitchFamily="34" charset="0"/>
              </a:defRPr>
            </a:lvl3pPr>
            <a:lvl4pPr marL="9525" indent="0" algn="l" defTabSz="914400" rtl="0" eaLnBrk="1" latinLnBrk="0" hangingPunct="1">
              <a:lnSpc>
                <a:spcPct val="90000"/>
              </a:lnSpc>
              <a:spcBef>
                <a:spcPts val="600"/>
              </a:spcBef>
              <a:buClr>
                <a:schemeClr val="accent2"/>
              </a:buClr>
              <a:buFontTx/>
              <a:buNone/>
              <a:tabLst>
                <a:tab pos="620713" algn="l"/>
              </a:tabLst>
              <a:defRPr sz="1400" b="0" i="0" kern="1200">
                <a:solidFill>
                  <a:schemeClr val="tx1"/>
                </a:solidFill>
                <a:latin typeface="Gotham Book" pitchFamily="2" charset="0"/>
                <a:ea typeface="+mn-ea"/>
                <a:cs typeface="Arial" panose="020B0604020202020204" pitchFamily="34" charset="0"/>
              </a:defRPr>
            </a:lvl4pPr>
            <a:lvl5pPr marL="9525" indent="0" algn="ctr" defTabSz="914400" rtl="0" eaLnBrk="1" latinLnBrk="0" hangingPunct="1">
              <a:lnSpc>
                <a:spcPct val="90000"/>
              </a:lnSpc>
              <a:spcBef>
                <a:spcPts val="600"/>
              </a:spcBef>
              <a:buClr>
                <a:schemeClr val="accent2"/>
              </a:buClr>
              <a:buFontTx/>
              <a:buNone/>
              <a:tabLst>
                <a:tab pos="620713" algn="l"/>
              </a:tabLst>
              <a:defRPr sz="1400" b="0" i="0" kern="1200">
                <a:solidFill>
                  <a:schemeClr val="tx1"/>
                </a:solidFill>
                <a:latin typeface="Gotham Book" pitchFamily="2" charset="0"/>
                <a:ea typeface="+mn-ea"/>
                <a:cs typeface="Arial" panose="020B0604020202020204" pitchFamily="34" charset="0"/>
              </a:defRPr>
            </a:lvl5pPr>
            <a:lvl6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6pPr>
            <a:lvl7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7pPr>
            <a:lvl8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8pPr>
            <a:lvl9pPr marL="9525" indent="0" algn="ctr" defTabSz="914400" rtl="0" eaLnBrk="1" latinLnBrk="0" hangingPunct="1">
              <a:lnSpc>
                <a:spcPct val="90000"/>
              </a:lnSpc>
              <a:spcBef>
                <a:spcPts val="500"/>
              </a:spcBef>
              <a:buClr>
                <a:schemeClr val="accent2"/>
              </a:buClr>
              <a:buFont typeface="Wingdings" pitchFamily="2" charset="2"/>
              <a:buNone/>
              <a:tabLst/>
              <a:defRPr sz="1400" b="0" i="0" kern="1200">
                <a:solidFill>
                  <a:schemeClr val="tx1"/>
                </a:solidFill>
                <a:latin typeface="Gotham Book" pitchFamily="2" charset="0"/>
                <a:ea typeface="+mn-ea"/>
                <a:cs typeface="+mn-cs"/>
              </a:defRPr>
            </a:lvl9pPr>
          </a:lstStyle>
          <a:p>
            <a:r>
              <a:rPr lang="en-CA" sz="700" dirty="0"/>
              <a:t>SOCIAL IMPRESSIONS SERVED</a:t>
            </a:r>
            <a:endParaRPr lang="en-CA" sz="500" dirty="0"/>
          </a:p>
        </p:txBody>
      </p:sp>
      <p:sp>
        <p:nvSpPr>
          <p:cNvPr id="42" name="Text Placeholder 75">
            <a:extLst>
              <a:ext uri="{FF2B5EF4-FFF2-40B4-BE49-F238E27FC236}">
                <a16:creationId xmlns:a16="http://schemas.microsoft.com/office/drawing/2014/main" id="{8815F465-E228-F625-229A-8BC60809072D}"/>
              </a:ext>
            </a:extLst>
          </p:cNvPr>
          <p:cNvSpPr txBox="1">
            <a:spLocks/>
          </p:cNvSpPr>
          <p:nvPr/>
        </p:nvSpPr>
        <p:spPr>
          <a:xfrm>
            <a:off x="6137933" y="3132452"/>
            <a:ext cx="5722962" cy="507337"/>
          </a:xfrm>
          <a:prstGeom prst="rect">
            <a:avLst/>
          </a:prstGeom>
        </p:spPr>
        <p:txBody>
          <a:bodyPr/>
          <a:lstStyle>
            <a:lvl1pPr marL="0" indent="0" algn="l" defTabSz="914400" rtl="0" eaLnBrk="1" latinLnBrk="0" hangingPunct="1">
              <a:lnSpc>
                <a:spcPct val="90000"/>
              </a:lnSpc>
              <a:spcBef>
                <a:spcPts val="12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12700" indent="0" algn="l" defTabSz="914400" rtl="0" eaLnBrk="1" latinLnBrk="0" hangingPunct="1">
              <a:lnSpc>
                <a:spcPct val="90000"/>
              </a:lnSpc>
              <a:spcBef>
                <a:spcPts val="1200"/>
              </a:spcBef>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lnSpc>
                <a:spcPct val="90000"/>
              </a:lnSpc>
              <a:spcBef>
                <a:spcPts val="800"/>
              </a:spcBef>
              <a:buClr>
                <a:schemeClr val="accent2"/>
              </a:buClr>
              <a:buFont typeface="Wingdings" pitchFamily="2" charset="2"/>
              <a:buChar char="§"/>
              <a:tabLst/>
              <a:defRPr sz="1600" kern="1200">
                <a:solidFill>
                  <a:schemeClr val="tx1"/>
                </a:solidFill>
                <a:latin typeface="Arial" panose="020B0604020202020204" pitchFamily="34" charset="0"/>
                <a:ea typeface="+mn-ea"/>
                <a:cs typeface="Arial" panose="020B0604020202020204" pitchFamily="34" charset="0"/>
              </a:defRPr>
            </a:lvl3pPr>
            <a:lvl4pPr marL="493713" indent="-212725" algn="l" defTabSz="914400" rtl="0" eaLnBrk="1" latinLnBrk="0" hangingPunct="1">
              <a:lnSpc>
                <a:spcPct val="90000"/>
              </a:lnSpc>
              <a:spcBef>
                <a:spcPts val="600"/>
              </a:spcBef>
              <a:buClr>
                <a:schemeClr val="accent2"/>
              </a:buClr>
              <a:buFont typeface="Wingdings" pitchFamily="2" charset="2"/>
              <a:buChar char="§"/>
              <a:tabLst/>
              <a:defRPr sz="1200" kern="1200">
                <a:solidFill>
                  <a:schemeClr val="tx1"/>
                </a:solidFill>
                <a:latin typeface="Arial" panose="020B0604020202020204" pitchFamily="34" charset="0"/>
                <a:ea typeface="+mn-ea"/>
                <a:cs typeface="Arial" panose="020B0604020202020204" pitchFamily="34" charset="0"/>
              </a:defRPr>
            </a:lvl4pPr>
            <a:lvl5pPr marL="676275" indent="-211138" algn="l" defTabSz="914400" rtl="0" eaLnBrk="1" latinLnBrk="0" hangingPunct="1">
              <a:lnSpc>
                <a:spcPct val="90000"/>
              </a:lnSpc>
              <a:spcBef>
                <a:spcPts val="600"/>
              </a:spcBef>
              <a:buClr>
                <a:schemeClr val="accent2"/>
              </a:buClr>
              <a:buFont typeface="Wingdings" pitchFamily="2" charset="2"/>
              <a:buChar char="§"/>
              <a:tabLst>
                <a:tab pos="620713" algn="l"/>
              </a:tabLst>
              <a:defRPr sz="1200" kern="1200">
                <a:solidFill>
                  <a:schemeClr val="tx1"/>
                </a:solidFill>
                <a:latin typeface="Arial" panose="020B0604020202020204" pitchFamily="34" charset="0"/>
                <a:ea typeface="+mn-ea"/>
                <a:cs typeface="Arial" panose="020B0604020202020204" pitchFamily="34" charset="0"/>
              </a:defRPr>
            </a:lvl5pPr>
            <a:lvl6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6pPr>
            <a:lvl7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7pPr>
            <a:lvl8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8pPr>
            <a:lvl9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9pPr>
          </a:lstStyle>
          <a:p>
            <a:pPr>
              <a:spcBef>
                <a:spcPts val="0"/>
              </a:spcBef>
            </a:pPr>
            <a:r>
              <a:rPr lang="en-US" sz="1100" b="0" i="0" u="none" strike="noStrike" dirty="0">
                <a:effectLst/>
                <a:latin typeface="Arial" panose="020B0604020202020204" pitchFamily="34" charset="0"/>
              </a:rPr>
              <a:t>Postmedia's strategy resulted </a:t>
            </a:r>
            <a:r>
              <a:rPr lang="en-US" sz="1100" b="0" dirty="0"/>
              <a:t>in an incredible number of impressions and engagement. Through social amplification, thousands of users completed all 10 questions of the quiz, and many even saved the quiz for later. An engagement rate of 4.16% (compared to a benchmark of 0.8%) demonstrates how the interactive quiz piqued many readers’ interests and how interactive content is an effective way to increase brand awareness.</a:t>
            </a:r>
            <a:endParaRPr lang="en-US" sz="1100" b="0" i="0" u="none" strike="noStrike" dirty="0">
              <a:effectLst/>
              <a:latin typeface="Arial" panose="020B0604020202020204" pitchFamily="34" charset="0"/>
            </a:endParaRPr>
          </a:p>
        </p:txBody>
      </p:sp>
      <p:sp>
        <p:nvSpPr>
          <p:cNvPr id="43" name="TextBox 42">
            <a:extLst>
              <a:ext uri="{FF2B5EF4-FFF2-40B4-BE49-F238E27FC236}">
                <a16:creationId xmlns:a16="http://schemas.microsoft.com/office/drawing/2014/main" id="{4F9401CF-66E4-B25E-F06D-E6D414CB399F}"/>
              </a:ext>
            </a:extLst>
          </p:cNvPr>
          <p:cNvSpPr txBox="1"/>
          <p:nvPr/>
        </p:nvSpPr>
        <p:spPr>
          <a:xfrm>
            <a:off x="6130801" y="2698418"/>
            <a:ext cx="1385904" cy="369332"/>
          </a:xfrm>
          <a:prstGeom prst="rect">
            <a:avLst/>
          </a:prstGeom>
        </p:spPr>
        <p:txBody>
          <a:bodyPr wrap="square" rtlCol="0">
            <a:spAutoFit/>
          </a:bodyPr>
          <a:lstStyle/>
          <a:p>
            <a:pPr marL="0" marR="0" lvl="0" indent="0" defTabSz="609585" rtl="0" eaLnBrk="1" fontAlgn="auto" latinLnBrk="0" hangingPunct="1">
              <a:lnSpc>
                <a:spcPct val="100000"/>
              </a:lnSpc>
              <a:spcBef>
                <a:spcPts val="0"/>
              </a:spcBef>
              <a:spcAft>
                <a:spcPts val="0"/>
              </a:spcAft>
              <a:buClrTx/>
              <a:buSzTx/>
              <a:buFontTx/>
              <a:buNone/>
              <a:tabLst/>
              <a:defRPr/>
            </a:pPr>
            <a:r>
              <a:rPr lang="en-US" b="1" dirty="0">
                <a:solidFill>
                  <a:schemeClr val="accent1"/>
                </a:solidFill>
                <a:latin typeface="Arial" panose="020B0604020202020204" pitchFamily="34" charset="0"/>
                <a:cs typeface="Arial" panose="020B0604020202020204" pitchFamily="34" charset="0"/>
              </a:rPr>
              <a:t>RESULTS</a:t>
            </a:r>
          </a:p>
        </p:txBody>
      </p:sp>
      <p:cxnSp>
        <p:nvCxnSpPr>
          <p:cNvPr id="86" name="Straight Connector 85">
            <a:extLst>
              <a:ext uri="{FF2B5EF4-FFF2-40B4-BE49-F238E27FC236}">
                <a16:creationId xmlns:a16="http://schemas.microsoft.com/office/drawing/2014/main" id="{F41299EF-DCD9-957E-2724-AAE9483576C3}"/>
              </a:ext>
            </a:extLst>
          </p:cNvPr>
          <p:cNvCxnSpPr/>
          <p:nvPr/>
        </p:nvCxnSpPr>
        <p:spPr>
          <a:xfrm>
            <a:off x="423083" y="1228792"/>
            <a:ext cx="0" cy="52322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4" name="Text Placeholder 64">
            <a:extLst>
              <a:ext uri="{FF2B5EF4-FFF2-40B4-BE49-F238E27FC236}">
                <a16:creationId xmlns:a16="http://schemas.microsoft.com/office/drawing/2014/main" id="{5B765306-1B55-2D35-9FD7-865EB0613D50}"/>
              </a:ext>
            </a:extLst>
          </p:cNvPr>
          <p:cNvSpPr txBox="1">
            <a:spLocks/>
          </p:cNvSpPr>
          <p:nvPr/>
        </p:nvSpPr>
        <p:spPr>
          <a:xfrm>
            <a:off x="10326427" y="4985878"/>
            <a:ext cx="1389888" cy="677109"/>
          </a:xfrm>
          <a:prstGeom prst="rect">
            <a:avLst/>
          </a:prstGeom>
        </p:spPr>
        <p:txBody>
          <a:bodyPr anchor="b"/>
          <a:lstStyle>
            <a:lvl1pPr marL="0" indent="0" algn="l" defTabSz="914400" rtl="0" eaLnBrk="1" latinLnBrk="0" hangingPunct="1">
              <a:lnSpc>
                <a:spcPct val="90000"/>
              </a:lnSpc>
              <a:spcBef>
                <a:spcPts val="12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12700" indent="0" algn="l" defTabSz="914400" rtl="0" eaLnBrk="1" latinLnBrk="0" hangingPunct="1">
              <a:lnSpc>
                <a:spcPct val="90000"/>
              </a:lnSpc>
              <a:spcBef>
                <a:spcPts val="1200"/>
              </a:spcBef>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lnSpc>
                <a:spcPct val="90000"/>
              </a:lnSpc>
              <a:spcBef>
                <a:spcPts val="800"/>
              </a:spcBef>
              <a:buClr>
                <a:schemeClr val="accent2"/>
              </a:buClr>
              <a:buFont typeface="Wingdings" pitchFamily="2" charset="2"/>
              <a:buChar char="§"/>
              <a:tabLst/>
              <a:defRPr sz="1600" kern="1200">
                <a:solidFill>
                  <a:schemeClr val="tx1"/>
                </a:solidFill>
                <a:latin typeface="Arial" panose="020B0604020202020204" pitchFamily="34" charset="0"/>
                <a:ea typeface="+mn-ea"/>
                <a:cs typeface="Arial" panose="020B0604020202020204" pitchFamily="34" charset="0"/>
              </a:defRPr>
            </a:lvl3pPr>
            <a:lvl4pPr marL="493713" indent="-212725" algn="l" defTabSz="914400" rtl="0" eaLnBrk="1" latinLnBrk="0" hangingPunct="1">
              <a:lnSpc>
                <a:spcPct val="90000"/>
              </a:lnSpc>
              <a:spcBef>
                <a:spcPts val="600"/>
              </a:spcBef>
              <a:buClr>
                <a:schemeClr val="accent2"/>
              </a:buClr>
              <a:buFont typeface="Wingdings" pitchFamily="2" charset="2"/>
              <a:buChar char="§"/>
              <a:tabLst/>
              <a:defRPr sz="1200" kern="1200">
                <a:solidFill>
                  <a:schemeClr val="tx1"/>
                </a:solidFill>
                <a:latin typeface="Arial" panose="020B0604020202020204" pitchFamily="34" charset="0"/>
                <a:ea typeface="+mn-ea"/>
                <a:cs typeface="Arial" panose="020B0604020202020204" pitchFamily="34" charset="0"/>
              </a:defRPr>
            </a:lvl4pPr>
            <a:lvl5pPr marL="676275" indent="-211138" algn="l" defTabSz="914400" rtl="0" eaLnBrk="1" latinLnBrk="0" hangingPunct="1">
              <a:lnSpc>
                <a:spcPct val="90000"/>
              </a:lnSpc>
              <a:spcBef>
                <a:spcPts val="600"/>
              </a:spcBef>
              <a:buClr>
                <a:schemeClr val="accent2"/>
              </a:buClr>
              <a:buFont typeface="Wingdings" pitchFamily="2" charset="2"/>
              <a:buChar char="§"/>
              <a:tabLst>
                <a:tab pos="620713" algn="l"/>
              </a:tabLst>
              <a:defRPr sz="1200" kern="1200">
                <a:solidFill>
                  <a:schemeClr val="tx1"/>
                </a:solidFill>
                <a:latin typeface="Arial" panose="020B0604020202020204" pitchFamily="34" charset="0"/>
                <a:ea typeface="+mn-ea"/>
                <a:cs typeface="Arial" panose="020B0604020202020204" pitchFamily="34" charset="0"/>
              </a:defRPr>
            </a:lvl5pPr>
            <a:lvl6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6pPr>
            <a:lvl7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7pPr>
            <a:lvl8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8pPr>
            <a:lvl9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9pPr>
          </a:lstStyle>
          <a:p>
            <a:r>
              <a:rPr lang="en-CA" sz="2400" dirty="0">
                <a:solidFill>
                  <a:srgbClr val="F7CD23"/>
                </a:solidFill>
              </a:rPr>
              <a:t>29K+</a:t>
            </a:r>
          </a:p>
        </p:txBody>
      </p:sp>
      <p:sp>
        <p:nvSpPr>
          <p:cNvPr id="5" name="Text Placeholder 65">
            <a:extLst>
              <a:ext uri="{FF2B5EF4-FFF2-40B4-BE49-F238E27FC236}">
                <a16:creationId xmlns:a16="http://schemas.microsoft.com/office/drawing/2014/main" id="{90E6D229-2D88-2F39-5053-7B8402D0FB4E}"/>
              </a:ext>
            </a:extLst>
          </p:cNvPr>
          <p:cNvSpPr txBox="1">
            <a:spLocks/>
          </p:cNvSpPr>
          <p:nvPr/>
        </p:nvSpPr>
        <p:spPr>
          <a:xfrm>
            <a:off x="10326427" y="5659298"/>
            <a:ext cx="1389888" cy="572489"/>
          </a:xfrm>
          <a:prstGeom prst="rect">
            <a:avLst/>
          </a:prstGeom>
        </p:spPr>
        <p:txBody>
          <a:bodyPr/>
          <a:lstStyle>
            <a:lvl1pPr marL="0" indent="0" algn="l" defTabSz="914400" rtl="0" eaLnBrk="1" latinLnBrk="0" hangingPunct="1">
              <a:lnSpc>
                <a:spcPct val="90000"/>
              </a:lnSpc>
              <a:spcBef>
                <a:spcPts val="12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12700" indent="0" algn="l" defTabSz="914400" rtl="0" eaLnBrk="1" latinLnBrk="0" hangingPunct="1">
              <a:lnSpc>
                <a:spcPct val="90000"/>
              </a:lnSpc>
              <a:spcBef>
                <a:spcPts val="1200"/>
              </a:spcBef>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lnSpc>
                <a:spcPct val="90000"/>
              </a:lnSpc>
              <a:spcBef>
                <a:spcPts val="800"/>
              </a:spcBef>
              <a:buClr>
                <a:schemeClr val="accent2"/>
              </a:buClr>
              <a:buFont typeface="Wingdings" pitchFamily="2" charset="2"/>
              <a:buChar char="§"/>
              <a:tabLst/>
              <a:defRPr sz="1600" kern="1200">
                <a:solidFill>
                  <a:schemeClr val="tx1"/>
                </a:solidFill>
                <a:latin typeface="Arial" panose="020B0604020202020204" pitchFamily="34" charset="0"/>
                <a:ea typeface="+mn-ea"/>
                <a:cs typeface="Arial" panose="020B0604020202020204" pitchFamily="34" charset="0"/>
              </a:defRPr>
            </a:lvl3pPr>
            <a:lvl4pPr marL="493713" indent="-212725" algn="l" defTabSz="914400" rtl="0" eaLnBrk="1" latinLnBrk="0" hangingPunct="1">
              <a:lnSpc>
                <a:spcPct val="90000"/>
              </a:lnSpc>
              <a:spcBef>
                <a:spcPts val="600"/>
              </a:spcBef>
              <a:buClr>
                <a:schemeClr val="accent2"/>
              </a:buClr>
              <a:buFont typeface="Wingdings" pitchFamily="2" charset="2"/>
              <a:buChar char="§"/>
              <a:tabLst/>
              <a:defRPr sz="1200" kern="1200">
                <a:solidFill>
                  <a:schemeClr val="tx1"/>
                </a:solidFill>
                <a:latin typeface="Arial" panose="020B0604020202020204" pitchFamily="34" charset="0"/>
                <a:ea typeface="+mn-ea"/>
                <a:cs typeface="Arial" panose="020B0604020202020204" pitchFamily="34" charset="0"/>
              </a:defRPr>
            </a:lvl4pPr>
            <a:lvl5pPr marL="676275" indent="-211138" algn="l" defTabSz="914400" rtl="0" eaLnBrk="1" latinLnBrk="0" hangingPunct="1">
              <a:lnSpc>
                <a:spcPct val="90000"/>
              </a:lnSpc>
              <a:spcBef>
                <a:spcPts val="600"/>
              </a:spcBef>
              <a:buClr>
                <a:schemeClr val="accent2"/>
              </a:buClr>
              <a:buFont typeface="Wingdings" pitchFamily="2" charset="2"/>
              <a:buChar char="§"/>
              <a:tabLst>
                <a:tab pos="620713" algn="l"/>
              </a:tabLst>
              <a:defRPr sz="1200" kern="1200">
                <a:solidFill>
                  <a:schemeClr val="tx1"/>
                </a:solidFill>
                <a:latin typeface="Arial" panose="020B0604020202020204" pitchFamily="34" charset="0"/>
                <a:ea typeface="+mn-ea"/>
                <a:cs typeface="Arial" panose="020B0604020202020204" pitchFamily="34" charset="0"/>
              </a:defRPr>
            </a:lvl5pPr>
            <a:lvl6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6pPr>
            <a:lvl7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7pPr>
            <a:lvl8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8pPr>
            <a:lvl9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9pPr>
          </a:lstStyle>
          <a:p>
            <a:r>
              <a:rPr lang="en-CA" sz="700" b="0" dirty="0"/>
              <a:t>UNIQUE VISITORS TO PAGE</a:t>
            </a:r>
          </a:p>
        </p:txBody>
      </p:sp>
      <p:sp>
        <p:nvSpPr>
          <p:cNvPr id="6" name="Text Placeholder 70">
            <a:extLst>
              <a:ext uri="{FF2B5EF4-FFF2-40B4-BE49-F238E27FC236}">
                <a16:creationId xmlns:a16="http://schemas.microsoft.com/office/drawing/2014/main" id="{13F47D2A-7338-71A0-EC63-7755A93F7B98}"/>
              </a:ext>
            </a:extLst>
          </p:cNvPr>
          <p:cNvSpPr txBox="1">
            <a:spLocks/>
          </p:cNvSpPr>
          <p:nvPr/>
        </p:nvSpPr>
        <p:spPr>
          <a:xfrm>
            <a:off x="6130801" y="4985878"/>
            <a:ext cx="1389888" cy="677109"/>
          </a:xfrm>
          <a:prstGeom prst="rect">
            <a:avLst/>
          </a:prstGeom>
        </p:spPr>
        <p:txBody>
          <a:bodyPr anchor="b"/>
          <a:lstStyle>
            <a:lvl1pPr marL="0" indent="0" algn="l" defTabSz="914400" rtl="0" eaLnBrk="1" latinLnBrk="0" hangingPunct="1">
              <a:lnSpc>
                <a:spcPct val="90000"/>
              </a:lnSpc>
              <a:spcBef>
                <a:spcPts val="12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12700" indent="0" algn="l" defTabSz="914400" rtl="0" eaLnBrk="1" latinLnBrk="0" hangingPunct="1">
              <a:lnSpc>
                <a:spcPct val="90000"/>
              </a:lnSpc>
              <a:spcBef>
                <a:spcPts val="1200"/>
              </a:spcBef>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lnSpc>
                <a:spcPct val="90000"/>
              </a:lnSpc>
              <a:spcBef>
                <a:spcPts val="800"/>
              </a:spcBef>
              <a:buClr>
                <a:schemeClr val="accent2"/>
              </a:buClr>
              <a:buFont typeface="Wingdings" pitchFamily="2" charset="2"/>
              <a:buChar char="§"/>
              <a:tabLst/>
              <a:defRPr sz="1600" kern="1200">
                <a:solidFill>
                  <a:schemeClr val="tx1"/>
                </a:solidFill>
                <a:latin typeface="Arial" panose="020B0604020202020204" pitchFamily="34" charset="0"/>
                <a:ea typeface="+mn-ea"/>
                <a:cs typeface="Arial" panose="020B0604020202020204" pitchFamily="34" charset="0"/>
              </a:defRPr>
            </a:lvl3pPr>
            <a:lvl4pPr marL="493713" indent="-212725" algn="l" defTabSz="914400" rtl="0" eaLnBrk="1" latinLnBrk="0" hangingPunct="1">
              <a:lnSpc>
                <a:spcPct val="90000"/>
              </a:lnSpc>
              <a:spcBef>
                <a:spcPts val="600"/>
              </a:spcBef>
              <a:buClr>
                <a:schemeClr val="accent2"/>
              </a:buClr>
              <a:buFont typeface="Wingdings" pitchFamily="2" charset="2"/>
              <a:buChar char="§"/>
              <a:tabLst/>
              <a:defRPr sz="1200" kern="1200">
                <a:solidFill>
                  <a:schemeClr val="tx1"/>
                </a:solidFill>
                <a:latin typeface="Arial" panose="020B0604020202020204" pitchFamily="34" charset="0"/>
                <a:ea typeface="+mn-ea"/>
                <a:cs typeface="Arial" panose="020B0604020202020204" pitchFamily="34" charset="0"/>
              </a:defRPr>
            </a:lvl4pPr>
            <a:lvl5pPr marL="676275" indent="-211138" algn="l" defTabSz="914400" rtl="0" eaLnBrk="1" latinLnBrk="0" hangingPunct="1">
              <a:lnSpc>
                <a:spcPct val="90000"/>
              </a:lnSpc>
              <a:spcBef>
                <a:spcPts val="600"/>
              </a:spcBef>
              <a:buClr>
                <a:schemeClr val="accent2"/>
              </a:buClr>
              <a:buFont typeface="Wingdings" pitchFamily="2" charset="2"/>
              <a:buChar char="§"/>
              <a:tabLst>
                <a:tab pos="620713" algn="l"/>
              </a:tabLst>
              <a:defRPr sz="1200" kern="1200">
                <a:solidFill>
                  <a:schemeClr val="tx1"/>
                </a:solidFill>
                <a:latin typeface="Arial" panose="020B0604020202020204" pitchFamily="34" charset="0"/>
                <a:ea typeface="+mn-ea"/>
                <a:cs typeface="Arial" panose="020B0604020202020204" pitchFamily="34" charset="0"/>
              </a:defRPr>
            </a:lvl5pPr>
            <a:lvl6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6pPr>
            <a:lvl7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7pPr>
            <a:lvl8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8pPr>
            <a:lvl9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9pPr>
          </a:lstStyle>
          <a:p>
            <a:r>
              <a:rPr lang="en-CA" sz="2400" dirty="0">
                <a:solidFill>
                  <a:srgbClr val="F7CD23"/>
                </a:solidFill>
              </a:rPr>
              <a:t>5x</a:t>
            </a:r>
          </a:p>
        </p:txBody>
      </p:sp>
      <p:sp>
        <p:nvSpPr>
          <p:cNvPr id="7" name="Text Placeholder 71">
            <a:extLst>
              <a:ext uri="{FF2B5EF4-FFF2-40B4-BE49-F238E27FC236}">
                <a16:creationId xmlns:a16="http://schemas.microsoft.com/office/drawing/2014/main" id="{2FA8C849-A853-EA89-2A0D-AC9600D7BA9C}"/>
              </a:ext>
            </a:extLst>
          </p:cNvPr>
          <p:cNvSpPr txBox="1">
            <a:spLocks/>
          </p:cNvSpPr>
          <p:nvPr/>
        </p:nvSpPr>
        <p:spPr>
          <a:xfrm>
            <a:off x="6130801" y="5659298"/>
            <a:ext cx="1389888" cy="572489"/>
          </a:xfrm>
          <a:prstGeom prst="rect">
            <a:avLst/>
          </a:prstGeom>
        </p:spPr>
        <p:txBody>
          <a:bodyPr/>
          <a:lstStyle>
            <a:lvl1pPr marL="0" indent="0" algn="l" defTabSz="914400" rtl="0" eaLnBrk="1" latinLnBrk="0" hangingPunct="1">
              <a:lnSpc>
                <a:spcPct val="90000"/>
              </a:lnSpc>
              <a:spcBef>
                <a:spcPts val="12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12700" indent="0" algn="l" defTabSz="914400" rtl="0" eaLnBrk="1" latinLnBrk="0" hangingPunct="1">
              <a:lnSpc>
                <a:spcPct val="90000"/>
              </a:lnSpc>
              <a:spcBef>
                <a:spcPts val="1200"/>
              </a:spcBef>
              <a:buFont typeface="Arial" panose="020B0604020202020204" pitchFamily="34" charset="0"/>
              <a:buNone/>
              <a:tabLst/>
              <a:defRPr sz="1800" kern="1200">
                <a:solidFill>
                  <a:schemeClr val="tx1"/>
                </a:solidFill>
                <a:latin typeface="Arial" panose="020B0604020202020204" pitchFamily="34" charset="0"/>
                <a:ea typeface="+mn-ea"/>
                <a:cs typeface="Arial" panose="020B0604020202020204" pitchFamily="34" charset="0"/>
              </a:defRPr>
            </a:lvl2pPr>
            <a:lvl3pPr marL="182563" indent="-182563" algn="l" defTabSz="914400" rtl="0" eaLnBrk="1" latinLnBrk="0" hangingPunct="1">
              <a:lnSpc>
                <a:spcPct val="90000"/>
              </a:lnSpc>
              <a:spcBef>
                <a:spcPts val="800"/>
              </a:spcBef>
              <a:buClr>
                <a:schemeClr val="accent2"/>
              </a:buClr>
              <a:buFont typeface="Wingdings" pitchFamily="2" charset="2"/>
              <a:buChar char="§"/>
              <a:tabLst/>
              <a:defRPr sz="1600" kern="1200">
                <a:solidFill>
                  <a:schemeClr val="tx1"/>
                </a:solidFill>
                <a:latin typeface="Arial" panose="020B0604020202020204" pitchFamily="34" charset="0"/>
                <a:ea typeface="+mn-ea"/>
                <a:cs typeface="Arial" panose="020B0604020202020204" pitchFamily="34" charset="0"/>
              </a:defRPr>
            </a:lvl3pPr>
            <a:lvl4pPr marL="493713" indent="-212725" algn="l" defTabSz="914400" rtl="0" eaLnBrk="1" latinLnBrk="0" hangingPunct="1">
              <a:lnSpc>
                <a:spcPct val="90000"/>
              </a:lnSpc>
              <a:spcBef>
                <a:spcPts val="600"/>
              </a:spcBef>
              <a:buClr>
                <a:schemeClr val="accent2"/>
              </a:buClr>
              <a:buFont typeface="Wingdings" pitchFamily="2" charset="2"/>
              <a:buChar char="§"/>
              <a:tabLst/>
              <a:defRPr sz="1200" kern="1200">
                <a:solidFill>
                  <a:schemeClr val="tx1"/>
                </a:solidFill>
                <a:latin typeface="Arial" panose="020B0604020202020204" pitchFamily="34" charset="0"/>
                <a:ea typeface="+mn-ea"/>
                <a:cs typeface="Arial" panose="020B0604020202020204" pitchFamily="34" charset="0"/>
              </a:defRPr>
            </a:lvl4pPr>
            <a:lvl5pPr marL="676275" indent="-211138" algn="l" defTabSz="914400" rtl="0" eaLnBrk="1" latinLnBrk="0" hangingPunct="1">
              <a:lnSpc>
                <a:spcPct val="90000"/>
              </a:lnSpc>
              <a:spcBef>
                <a:spcPts val="600"/>
              </a:spcBef>
              <a:buClr>
                <a:schemeClr val="accent2"/>
              </a:buClr>
              <a:buFont typeface="Wingdings" pitchFamily="2" charset="2"/>
              <a:buChar char="§"/>
              <a:tabLst>
                <a:tab pos="620713" algn="l"/>
              </a:tabLst>
              <a:defRPr sz="1200" kern="1200">
                <a:solidFill>
                  <a:schemeClr val="tx1"/>
                </a:solidFill>
                <a:latin typeface="Arial" panose="020B0604020202020204" pitchFamily="34" charset="0"/>
                <a:ea typeface="+mn-ea"/>
                <a:cs typeface="Arial" panose="020B0604020202020204" pitchFamily="34" charset="0"/>
              </a:defRPr>
            </a:lvl5pPr>
            <a:lvl6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6pPr>
            <a:lvl7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7pPr>
            <a:lvl8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8pPr>
            <a:lvl9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9pPr>
          </a:lstStyle>
          <a:p>
            <a:r>
              <a:rPr lang="en-US" sz="700" b="0" dirty="0"/>
              <a:t>HIGHER AVERAGE ENGAGEMENT RATE. THAN BENCHMARK</a:t>
            </a:r>
          </a:p>
          <a:p>
            <a:endParaRPr lang="en-US" sz="700" b="0" dirty="0"/>
          </a:p>
        </p:txBody>
      </p:sp>
      <p:sp>
        <p:nvSpPr>
          <p:cNvPr id="8" name="Text Placeholder 72">
            <a:extLst>
              <a:ext uri="{FF2B5EF4-FFF2-40B4-BE49-F238E27FC236}">
                <a16:creationId xmlns:a16="http://schemas.microsoft.com/office/drawing/2014/main" id="{52D9AA43-8ECA-17C6-B363-3D171BF19084}"/>
              </a:ext>
            </a:extLst>
          </p:cNvPr>
          <p:cNvSpPr txBox="1">
            <a:spLocks/>
          </p:cNvSpPr>
          <p:nvPr/>
        </p:nvSpPr>
        <p:spPr>
          <a:xfrm>
            <a:off x="7529343" y="4985878"/>
            <a:ext cx="1389888" cy="677109"/>
          </a:xfrm>
          <a:prstGeom prst="rect">
            <a:avLst/>
          </a:prstGeom>
        </p:spPr>
        <p:txBody>
          <a:bodyPr vert="horz" lIns="91440" tIns="45720" rIns="91440" bIns="45720" rtlCol="0" anchor="b">
            <a:noAutofit/>
          </a:bodyPr>
          <a:lstStyle>
            <a:lvl1pPr marL="9525" indent="0" algn="l" defTabSz="914400" rtl="0" eaLnBrk="1" latinLnBrk="0" hangingPunct="1">
              <a:lnSpc>
                <a:spcPct val="90000"/>
              </a:lnSpc>
              <a:spcBef>
                <a:spcPts val="1200"/>
              </a:spcBef>
              <a:buFontTx/>
              <a:buNone/>
              <a:tabLst>
                <a:tab pos="620713" algn="l"/>
              </a:tabLst>
              <a:defRPr sz="2800" b="1" i="0" kern="1200">
                <a:solidFill>
                  <a:schemeClr val="accent2"/>
                </a:solidFill>
                <a:latin typeface="Arial" panose="020B0604020202020204" pitchFamily="34" charset="0"/>
                <a:ea typeface="+mn-ea"/>
                <a:cs typeface="Arial" panose="020B0604020202020204" pitchFamily="34" charset="0"/>
              </a:defRPr>
            </a:lvl1pPr>
            <a:lvl2pPr marL="9525" indent="0" algn="l" defTabSz="914400" rtl="0" eaLnBrk="1" latinLnBrk="0" hangingPunct="1">
              <a:lnSpc>
                <a:spcPct val="90000"/>
              </a:lnSpc>
              <a:spcBef>
                <a:spcPts val="1200"/>
              </a:spcBef>
              <a:buFontTx/>
              <a:buNone/>
              <a:tabLst>
                <a:tab pos="620713" algn="l"/>
              </a:tabLst>
              <a:defRPr sz="1800" b="0" i="0" kern="1200">
                <a:solidFill>
                  <a:schemeClr val="tx1"/>
                </a:solidFill>
                <a:latin typeface="Gotham Medium" pitchFamily="2" charset="0"/>
                <a:ea typeface="+mn-ea"/>
                <a:cs typeface="Arial" panose="020B0604020202020204" pitchFamily="34" charset="0"/>
              </a:defRPr>
            </a:lvl2pPr>
            <a:lvl3pPr marL="9525" indent="0" algn="l" defTabSz="914400" rtl="0" eaLnBrk="1" latinLnBrk="0" hangingPunct="1">
              <a:lnSpc>
                <a:spcPct val="90000"/>
              </a:lnSpc>
              <a:spcBef>
                <a:spcPts val="800"/>
              </a:spcBef>
              <a:buClr>
                <a:schemeClr val="accent2"/>
              </a:buClr>
              <a:buFontTx/>
              <a:buNone/>
              <a:tabLst>
                <a:tab pos="620713" algn="l"/>
              </a:tabLst>
              <a:defRPr sz="1800" b="0" i="0" kern="1200">
                <a:solidFill>
                  <a:schemeClr val="tx1"/>
                </a:solidFill>
                <a:latin typeface="Gotham Medium" pitchFamily="2" charset="0"/>
                <a:ea typeface="+mn-ea"/>
                <a:cs typeface="Arial" panose="020B0604020202020204" pitchFamily="34" charset="0"/>
              </a:defRPr>
            </a:lvl3pPr>
            <a:lvl4pPr marL="9525" indent="0" algn="l" defTabSz="914400" rtl="0" eaLnBrk="1" latinLnBrk="0" hangingPunct="1">
              <a:lnSpc>
                <a:spcPct val="90000"/>
              </a:lnSpc>
              <a:spcBef>
                <a:spcPts val="600"/>
              </a:spcBef>
              <a:buClr>
                <a:schemeClr val="accent2"/>
              </a:buClr>
              <a:buFontTx/>
              <a:buNone/>
              <a:tabLst>
                <a:tab pos="620713" algn="l"/>
              </a:tabLst>
              <a:defRPr sz="1800" b="0" i="0" kern="1200">
                <a:solidFill>
                  <a:schemeClr val="tx1"/>
                </a:solidFill>
                <a:latin typeface="Gotham Medium" pitchFamily="2" charset="0"/>
                <a:ea typeface="+mn-ea"/>
                <a:cs typeface="Arial" panose="020B0604020202020204" pitchFamily="34" charset="0"/>
              </a:defRPr>
            </a:lvl4pPr>
            <a:lvl5pPr marL="9525" indent="0" algn="l" defTabSz="914400" rtl="0" eaLnBrk="1" latinLnBrk="0" hangingPunct="1">
              <a:lnSpc>
                <a:spcPct val="90000"/>
              </a:lnSpc>
              <a:spcBef>
                <a:spcPts val="600"/>
              </a:spcBef>
              <a:buClr>
                <a:schemeClr val="accent2"/>
              </a:buClr>
              <a:buFontTx/>
              <a:buNone/>
              <a:tabLst>
                <a:tab pos="620713" algn="l"/>
              </a:tabLst>
              <a:defRPr sz="1800" b="0" i="0" kern="1200">
                <a:solidFill>
                  <a:schemeClr val="tx1"/>
                </a:solidFill>
                <a:latin typeface="Gotham Medium" pitchFamily="2" charset="0"/>
                <a:ea typeface="+mn-ea"/>
                <a:cs typeface="Arial" panose="020B0604020202020204" pitchFamily="34" charset="0"/>
              </a:defRPr>
            </a:lvl5pPr>
            <a:lvl6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6pPr>
            <a:lvl7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7pPr>
            <a:lvl8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8pPr>
            <a:lvl9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9pPr>
          </a:lstStyle>
          <a:p>
            <a:r>
              <a:rPr lang="en-CA" sz="2400" dirty="0"/>
              <a:t>8K</a:t>
            </a:r>
          </a:p>
        </p:txBody>
      </p:sp>
      <p:sp>
        <p:nvSpPr>
          <p:cNvPr id="9" name="Text Placeholder 73">
            <a:extLst>
              <a:ext uri="{FF2B5EF4-FFF2-40B4-BE49-F238E27FC236}">
                <a16:creationId xmlns:a16="http://schemas.microsoft.com/office/drawing/2014/main" id="{ED8E607A-16ED-C6DD-7698-5F33255945CF}"/>
              </a:ext>
            </a:extLst>
          </p:cNvPr>
          <p:cNvSpPr txBox="1">
            <a:spLocks/>
          </p:cNvSpPr>
          <p:nvPr/>
        </p:nvSpPr>
        <p:spPr>
          <a:xfrm>
            <a:off x="7529343" y="5659298"/>
            <a:ext cx="1389888" cy="572489"/>
          </a:xfrm>
          <a:prstGeom prst="rect">
            <a:avLst/>
          </a:prstGeom>
        </p:spPr>
        <p:txBody>
          <a:bodyPr vert="horz" lIns="91440" tIns="45720" rIns="91440" bIns="45720" rtlCol="0" anchor="t">
            <a:noAutofit/>
          </a:bodyPr>
          <a:lstStyle>
            <a:lvl1pPr marL="9525" indent="0" algn="l" defTabSz="914400" rtl="0" eaLnBrk="1" latinLnBrk="0" hangingPunct="1">
              <a:lnSpc>
                <a:spcPct val="90000"/>
              </a:lnSpc>
              <a:spcBef>
                <a:spcPts val="1200"/>
              </a:spcBef>
              <a:buFontTx/>
              <a:buNone/>
              <a:tabLst>
                <a:tab pos="620713" algn="l"/>
              </a:tabLst>
              <a:defRPr sz="1400" b="0" i="0" kern="1200">
                <a:solidFill>
                  <a:schemeClr val="tx1"/>
                </a:solidFill>
                <a:latin typeface="Arial" panose="020B0604020202020204" pitchFamily="34" charset="0"/>
                <a:ea typeface="+mn-ea"/>
                <a:cs typeface="Arial" panose="020B0604020202020204" pitchFamily="34" charset="0"/>
              </a:defRPr>
            </a:lvl1pPr>
            <a:lvl2pPr marL="9525" indent="0" algn="ctr" defTabSz="914400" rtl="0" eaLnBrk="1" latinLnBrk="0" hangingPunct="1">
              <a:lnSpc>
                <a:spcPct val="90000"/>
              </a:lnSpc>
              <a:spcBef>
                <a:spcPts val="1200"/>
              </a:spcBef>
              <a:buFontTx/>
              <a:buNone/>
              <a:tabLst>
                <a:tab pos="620713" algn="l"/>
              </a:tabLst>
              <a:defRPr sz="1400" b="0" i="0" kern="1200">
                <a:solidFill>
                  <a:schemeClr val="tx1"/>
                </a:solidFill>
                <a:latin typeface="Gotham Book" pitchFamily="2" charset="0"/>
                <a:ea typeface="+mn-ea"/>
                <a:cs typeface="Arial" panose="020B0604020202020204" pitchFamily="34" charset="0"/>
              </a:defRPr>
            </a:lvl2pPr>
            <a:lvl3pPr marL="9525" indent="0" algn="ctr" defTabSz="914400" rtl="0" eaLnBrk="1" latinLnBrk="0" hangingPunct="1">
              <a:lnSpc>
                <a:spcPct val="90000"/>
              </a:lnSpc>
              <a:spcBef>
                <a:spcPts val="800"/>
              </a:spcBef>
              <a:buClr>
                <a:schemeClr val="accent2"/>
              </a:buClr>
              <a:buFontTx/>
              <a:buNone/>
              <a:tabLst>
                <a:tab pos="620713" algn="l"/>
              </a:tabLst>
              <a:defRPr sz="1400" b="0" i="0" kern="1200">
                <a:solidFill>
                  <a:schemeClr val="tx1"/>
                </a:solidFill>
                <a:latin typeface="Gotham Book" pitchFamily="2" charset="0"/>
                <a:ea typeface="+mn-ea"/>
                <a:cs typeface="Arial" panose="020B0604020202020204" pitchFamily="34" charset="0"/>
              </a:defRPr>
            </a:lvl3pPr>
            <a:lvl4pPr marL="9525" indent="0" algn="l" defTabSz="914400" rtl="0" eaLnBrk="1" latinLnBrk="0" hangingPunct="1">
              <a:lnSpc>
                <a:spcPct val="90000"/>
              </a:lnSpc>
              <a:spcBef>
                <a:spcPts val="600"/>
              </a:spcBef>
              <a:buClr>
                <a:schemeClr val="accent2"/>
              </a:buClr>
              <a:buFontTx/>
              <a:buNone/>
              <a:tabLst>
                <a:tab pos="620713" algn="l"/>
              </a:tabLst>
              <a:defRPr sz="1400" b="0" i="0" kern="1200">
                <a:solidFill>
                  <a:schemeClr val="tx1"/>
                </a:solidFill>
                <a:latin typeface="Gotham Book" pitchFamily="2" charset="0"/>
                <a:ea typeface="+mn-ea"/>
                <a:cs typeface="Arial" panose="020B0604020202020204" pitchFamily="34" charset="0"/>
              </a:defRPr>
            </a:lvl4pPr>
            <a:lvl5pPr marL="9525" indent="0" algn="ctr" defTabSz="914400" rtl="0" eaLnBrk="1" latinLnBrk="0" hangingPunct="1">
              <a:lnSpc>
                <a:spcPct val="90000"/>
              </a:lnSpc>
              <a:spcBef>
                <a:spcPts val="600"/>
              </a:spcBef>
              <a:buClr>
                <a:schemeClr val="accent2"/>
              </a:buClr>
              <a:buFontTx/>
              <a:buNone/>
              <a:tabLst>
                <a:tab pos="620713" algn="l"/>
              </a:tabLst>
              <a:defRPr sz="1400" b="0" i="0" kern="1200">
                <a:solidFill>
                  <a:schemeClr val="tx1"/>
                </a:solidFill>
                <a:latin typeface="Gotham Book" pitchFamily="2" charset="0"/>
                <a:ea typeface="+mn-ea"/>
                <a:cs typeface="Arial" panose="020B0604020202020204" pitchFamily="34" charset="0"/>
              </a:defRPr>
            </a:lvl5pPr>
            <a:lvl6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6pPr>
            <a:lvl7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7pPr>
            <a:lvl8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8pPr>
            <a:lvl9pPr marL="9525" indent="0" algn="ctr" defTabSz="914400" rtl="0" eaLnBrk="1" latinLnBrk="0" hangingPunct="1">
              <a:lnSpc>
                <a:spcPct val="90000"/>
              </a:lnSpc>
              <a:spcBef>
                <a:spcPts val="500"/>
              </a:spcBef>
              <a:buClr>
                <a:schemeClr val="accent2"/>
              </a:buClr>
              <a:buFont typeface="Wingdings" pitchFamily="2" charset="2"/>
              <a:buNone/>
              <a:tabLst/>
              <a:defRPr sz="1400" b="0" i="0" kern="1200">
                <a:solidFill>
                  <a:schemeClr val="tx1"/>
                </a:solidFill>
                <a:latin typeface="Gotham Book" pitchFamily="2" charset="0"/>
                <a:ea typeface="+mn-ea"/>
                <a:cs typeface="+mn-cs"/>
              </a:defRPr>
            </a:lvl9pPr>
          </a:lstStyle>
          <a:p>
            <a:r>
              <a:rPr lang="en-CA" sz="700" dirty="0"/>
              <a:t>AVERAGE PAGE VIEWS PER DAY</a:t>
            </a:r>
          </a:p>
        </p:txBody>
      </p:sp>
      <p:sp>
        <p:nvSpPr>
          <p:cNvPr id="10" name="Text Placeholder 72">
            <a:extLst>
              <a:ext uri="{FF2B5EF4-FFF2-40B4-BE49-F238E27FC236}">
                <a16:creationId xmlns:a16="http://schemas.microsoft.com/office/drawing/2014/main" id="{EB5B2CF6-878F-3E29-DDC7-DDD63C5C26CA}"/>
              </a:ext>
            </a:extLst>
          </p:cNvPr>
          <p:cNvSpPr txBox="1">
            <a:spLocks/>
          </p:cNvSpPr>
          <p:nvPr/>
        </p:nvSpPr>
        <p:spPr>
          <a:xfrm>
            <a:off x="8919231" y="3939600"/>
            <a:ext cx="1389888" cy="677109"/>
          </a:xfrm>
          <a:prstGeom prst="rect">
            <a:avLst/>
          </a:prstGeom>
        </p:spPr>
        <p:txBody>
          <a:bodyPr vert="horz" lIns="91440" tIns="45720" rIns="91440" bIns="45720" rtlCol="0" anchor="b">
            <a:noAutofit/>
          </a:bodyPr>
          <a:lstStyle>
            <a:lvl1pPr marL="9525" indent="0" algn="l" defTabSz="914400" rtl="0" eaLnBrk="1" latinLnBrk="0" hangingPunct="1">
              <a:lnSpc>
                <a:spcPct val="90000"/>
              </a:lnSpc>
              <a:spcBef>
                <a:spcPts val="1200"/>
              </a:spcBef>
              <a:buFontTx/>
              <a:buNone/>
              <a:tabLst>
                <a:tab pos="620713" algn="l"/>
              </a:tabLst>
              <a:defRPr sz="2800" b="1" i="0" kern="1200">
                <a:solidFill>
                  <a:schemeClr val="accent2"/>
                </a:solidFill>
                <a:latin typeface="Arial" panose="020B0604020202020204" pitchFamily="34" charset="0"/>
                <a:ea typeface="+mn-ea"/>
                <a:cs typeface="Arial" panose="020B0604020202020204" pitchFamily="34" charset="0"/>
              </a:defRPr>
            </a:lvl1pPr>
            <a:lvl2pPr marL="9525" indent="0" algn="l" defTabSz="914400" rtl="0" eaLnBrk="1" latinLnBrk="0" hangingPunct="1">
              <a:lnSpc>
                <a:spcPct val="90000"/>
              </a:lnSpc>
              <a:spcBef>
                <a:spcPts val="1200"/>
              </a:spcBef>
              <a:buFontTx/>
              <a:buNone/>
              <a:tabLst>
                <a:tab pos="620713" algn="l"/>
              </a:tabLst>
              <a:defRPr sz="1800" b="0" i="0" kern="1200">
                <a:solidFill>
                  <a:schemeClr val="tx1"/>
                </a:solidFill>
                <a:latin typeface="Gotham Medium" pitchFamily="2" charset="0"/>
                <a:ea typeface="+mn-ea"/>
                <a:cs typeface="Arial" panose="020B0604020202020204" pitchFamily="34" charset="0"/>
              </a:defRPr>
            </a:lvl2pPr>
            <a:lvl3pPr marL="9525" indent="0" algn="l" defTabSz="914400" rtl="0" eaLnBrk="1" latinLnBrk="0" hangingPunct="1">
              <a:lnSpc>
                <a:spcPct val="90000"/>
              </a:lnSpc>
              <a:spcBef>
                <a:spcPts val="800"/>
              </a:spcBef>
              <a:buClr>
                <a:schemeClr val="accent2"/>
              </a:buClr>
              <a:buFontTx/>
              <a:buNone/>
              <a:tabLst>
                <a:tab pos="620713" algn="l"/>
              </a:tabLst>
              <a:defRPr sz="1800" b="0" i="0" kern="1200">
                <a:solidFill>
                  <a:schemeClr val="tx1"/>
                </a:solidFill>
                <a:latin typeface="Gotham Medium" pitchFamily="2" charset="0"/>
                <a:ea typeface="+mn-ea"/>
                <a:cs typeface="Arial" panose="020B0604020202020204" pitchFamily="34" charset="0"/>
              </a:defRPr>
            </a:lvl3pPr>
            <a:lvl4pPr marL="9525" indent="0" algn="l" defTabSz="914400" rtl="0" eaLnBrk="1" latinLnBrk="0" hangingPunct="1">
              <a:lnSpc>
                <a:spcPct val="90000"/>
              </a:lnSpc>
              <a:spcBef>
                <a:spcPts val="600"/>
              </a:spcBef>
              <a:buClr>
                <a:schemeClr val="accent2"/>
              </a:buClr>
              <a:buFontTx/>
              <a:buNone/>
              <a:tabLst>
                <a:tab pos="620713" algn="l"/>
              </a:tabLst>
              <a:defRPr sz="1800" b="0" i="0" kern="1200">
                <a:solidFill>
                  <a:schemeClr val="tx1"/>
                </a:solidFill>
                <a:latin typeface="Gotham Medium" pitchFamily="2" charset="0"/>
                <a:ea typeface="+mn-ea"/>
                <a:cs typeface="Arial" panose="020B0604020202020204" pitchFamily="34" charset="0"/>
              </a:defRPr>
            </a:lvl4pPr>
            <a:lvl5pPr marL="9525" indent="0" algn="l" defTabSz="914400" rtl="0" eaLnBrk="1" latinLnBrk="0" hangingPunct="1">
              <a:lnSpc>
                <a:spcPct val="90000"/>
              </a:lnSpc>
              <a:spcBef>
                <a:spcPts val="600"/>
              </a:spcBef>
              <a:buClr>
                <a:schemeClr val="accent2"/>
              </a:buClr>
              <a:buFontTx/>
              <a:buNone/>
              <a:tabLst>
                <a:tab pos="620713" algn="l"/>
              </a:tabLst>
              <a:defRPr sz="1800" b="0" i="0" kern="1200">
                <a:solidFill>
                  <a:schemeClr val="tx1"/>
                </a:solidFill>
                <a:latin typeface="Gotham Medium" pitchFamily="2" charset="0"/>
                <a:ea typeface="+mn-ea"/>
                <a:cs typeface="Arial" panose="020B0604020202020204" pitchFamily="34" charset="0"/>
              </a:defRPr>
            </a:lvl5pPr>
            <a:lvl6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6pPr>
            <a:lvl7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7pPr>
            <a:lvl8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8pPr>
            <a:lvl9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9pPr>
          </a:lstStyle>
          <a:p>
            <a:r>
              <a:rPr lang="en-CA" sz="2400" dirty="0">
                <a:solidFill>
                  <a:srgbClr val="F7CD23"/>
                </a:solidFill>
              </a:rPr>
              <a:t>2min+</a:t>
            </a:r>
          </a:p>
        </p:txBody>
      </p:sp>
      <p:sp>
        <p:nvSpPr>
          <p:cNvPr id="11" name="Text Placeholder 73">
            <a:extLst>
              <a:ext uri="{FF2B5EF4-FFF2-40B4-BE49-F238E27FC236}">
                <a16:creationId xmlns:a16="http://schemas.microsoft.com/office/drawing/2014/main" id="{E58E41B5-0262-FC8A-6A9E-EE02492558E0}"/>
              </a:ext>
            </a:extLst>
          </p:cNvPr>
          <p:cNvSpPr txBox="1">
            <a:spLocks/>
          </p:cNvSpPr>
          <p:nvPr/>
        </p:nvSpPr>
        <p:spPr>
          <a:xfrm>
            <a:off x="8955181" y="4695945"/>
            <a:ext cx="1389888" cy="572489"/>
          </a:xfrm>
          <a:prstGeom prst="rect">
            <a:avLst/>
          </a:prstGeom>
        </p:spPr>
        <p:txBody>
          <a:bodyPr vert="horz" lIns="91440" tIns="45720" rIns="91440" bIns="45720" rtlCol="0" anchor="t">
            <a:noAutofit/>
          </a:bodyPr>
          <a:lstStyle>
            <a:lvl1pPr marL="9525" indent="0" algn="l" defTabSz="914400" rtl="0" eaLnBrk="1" latinLnBrk="0" hangingPunct="1">
              <a:lnSpc>
                <a:spcPct val="90000"/>
              </a:lnSpc>
              <a:spcBef>
                <a:spcPts val="1200"/>
              </a:spcBef>
              <a:buFontTx/>
              <a:buNone/>
              <a:tabLst>
                <a:tab pos="620713" algn="l"/>
              </a:tabLst>
              <a:defRPr sz="1400" b="0" i="0" kern="1200">
                <a:solidFill>
                  <a:schemeClr val="tx1"/>
                </a:solidFill>
                <a:latin typeface="Arial" panose="020B0604020202020204" pitchFamily="34" charset="0"/>
                <a:ea typeface="+mn-ea"/>
                <a:cs typeface="Arial" panose="020B0604020202020204" pitchFamily="34" charset="0"/>
              </a:defRPr>
            </a:lvl1pPr>
            <a:lvl2pPr marL="9525" indent="0" algn="ctr" defTabSz="914400" rtl="0" eaLnBrk="1" latinLnBrk="0" hangingPunct="1">
              <a:lnSpc>
                <a:spcPct val="90000"/>
              </a:lnSpc>
              <a:spcBef>
                <a:spcPts val="1200"/>
              </a:spcBef>
              <a:buFontTx/>
              <a:buNone/>
              <a:tabLst>
                <a:tab pos="620713" algn="l"/>
              </a:tabLst>
              <a:defRPr sz="1400" b="0" i="0" kern="1200">
                <a:solidFill>
                  <a:schemeClr val="tx1"/>
                </a:solidFill>
                <a:latin typeface="Gotham Book" pitchFamily="2" charset="0"/>
                <a:ea typeface="+mn-ea"/>
                <a:cs typeface="Arial" panose="020B0604020202020204" pitchFamily="34" charset="0"/>
              </a:defRPr>
            </a:lvl2pPr>
            <a:lvl3pPr marL="9525" indent="0" algn="ctr" defTabSz="914400" rtl="0" eaLnBrk="1" latinLnBrk="0" hangingPunct="1">
              <a:lnSpc>
                <a:spcPct val="90000"/>
              </a:lnSpc>
              <a:spcBef>
                <a:spcPts val="800"/>
              </a:spcBef>
              <a:buClr>
                <a:schemeClr val="accent2"/>
              </a:buClr>
              <a:buFontTx/>
              <a:buNone/>
              <a:tabLst>
                <a:tab pos="620713" algn="l"/>
              </a:tabLst>
              <a:defRPr sz="1400" b="0" i="0" kern="1200">
                <a:solidFill>
                  <a:schemeClr val="tx1"/>
                </a:solidFill>
                <a:latin typeface="Gotham Book" pitchFamily="2" charset="0"/>
                <a:ea typeface="+mn-ea"/>
                <a:cs typeface="Arial" panose="020B0604020202020204" pitchFamily="34" charset="0"/>
              </a:defRPr>
            </a:lvl3pPr>
            <a:lvl4pPr marL="9525" indent="0" algn="l" defTabSz="914400" rtl="0" eaLnBrk="1" latinLnBrk="0" hangingPunct="1">
              <a:lnSpc>
                <a:spcPct val="90000"/>
              </a:lnSpc>
              <a:spcBef>
                <a:spcPts val="600"/>
              </a:spcBef>
              <a:buClr>
                <a:schemeClr val="accent2"/>
              </a:buClr>
              <a:buFontTx/>
              <a:buNone/>
              <a:tabLst>
                <a:tab pos="620713" algn="l"/>
              </a:tabLst>
              <a:defRPr sz="1400" b="0" i="0" kern="1200">
                <a:solidFill>
                  <a:schemeClr val="tx1"/>
                </a:solidFill>
                <a:latin typeface="Gotham Book" pitchFamily="2" charset="0"/>
                <a:ea typeface="+mn-ea"/>
                <a:cs typeface="Arial" panose="020B0604020202020204" pitchFamily="34" charset="0"/>
              </a:defRPr>
            </a:lvl4pPr>
            <a:lvl5pPr marL="9525" indent="0" algn="ctr" defTabSz="914400" rtl="0" eaLnBrk="1" latinLnBrk="0" hangingPunct="1">
              <a:lnSpc>
                <a:spcPct val="90000"/>
              </a:lnSpc>
              <a:spcBef>
                <a:spcPts val="600"/>
              </a:spcBef>
              <a:buClr>
                <a:schemeClr val="accent2"/>
              </a:buClr>
              <a:buFontTx/>
              <a:buNone/>
              <a:tabLst>
                <a:tab pos="620713" algn="l"/>
              </a:tabLst>
              <a:defRPr sz="1400" b="0" i="0" kern="1200">
                <a:solidFill>
                  <a:schemeClr val="tx1"/>
                </a:solidFill>
                <a:latin typeface="Gotham Book" pitchFamily="2" charset="0"/>
                <a:ea typeface="+mn-ea"/>
                <a:cs typeface="Arial" panose="020B0604020202020204" pitchFamily="34" charset="0"/>
              </a:defRPr>
            </a:lvl5pPr>
            <a:lvl6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6pPr>
            <a:lvl7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7pPr>
            <a:lvl8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8pPr>
            <a:lvl9pPr marL="9525" indent="0" algn="ctr" defTabSz="914400" rtl="0" eaLnBrk="1" latinLnBrk="0" hangingPunct="1">
              <a:lnSpc>
                <a:spcPct val="90000"/>
              </a:lnSpc>
              <a:spcBef>
                <a:spcPts val="500"/>
              </a:spcBef>
              <a:buClr>
                <a:schemeClr val="accent2"/>
              </a:buClr>
              <a:buFont typeface="Wingdings" pitchFamily="2" charset="2"/>
              <a:buNone/>
              <a:tabLst/>
              <a:defRPr sz="1400" b="0" i="0" kern="1200">
                <a:solidFill>
                  <a:schemeClr val="tx1"/>
                </a:solidFill>
                <a:latin typeface="Gotham Book" pitchFamily="2" charset="0"/>
                <a:ea typeface="+mn-ea"/>
                <a:cs typeface="+mn-cs"/>
              </a:defRPr>
            </a:lvl9pPr>
          </a:lstStyle>
          <a:p>
            <a:r>
              <a:rPr lang="en-US" sz="700" b="0" dirty="0"/>
              <a:t>AVERAGE TIME SPENT ON PAGE</a:t>
            </a:r>
          </a:p>
        </p:txBody>
      </p:sp>
      <p:sp>
        <p:nvSpPr>
          <p:cNvPr id="12" name="Text Placeholder 72">
            <a:extLst>
              <a:ext uri="{FF2B5EF4-FFF2-40B4-BE49-F238E27FC236}">
                <a16:creationId xmlns:a16="http://schemas.microsoft.com/office/drawing/2014/main" id="{E2CF2CEC-DD0F-E522-7C79-BC184D08EF9A}"/>
              </a:ext>
            </a:extLst>
          </p:cNvPr>
          <p:cNvSpPr txBox="1">
            <a:spLocks/>
          </p:cNvSpPr>
          <p:nvPr/>
        </p:nvSpPr>
        <p:spPr>
          <a:xfrm>
            <a:off x="8927885" y="4985878"/>
            <a:ext cx="1389888" cy="677109"/>
          </a:xfrm>
          <a:prstGeom prst="rect">
            <a:avLst/>
          </a:prstGeom>
        </p:spPr>
        <p:txBody>
          <a:bodyPr vert="horz" lIns="91440" tIns="45720" rIns="91440" bIns="45720" rtlCol="0" anchor="b">
            <a:noAutofit/>
          </a:bodyPr>
          <a:lstStyle>
            <a:lvl1pPr marL="9525" indent="0" algn="l" defTabSz="914400" rtl="0" eaLnBrk="1" latinLnBrk="0" hangingPunct="1">
              <a:lnSpc>
                <a:spcPct val="90000"/>
              </a:lnSpc>
              <a:spcBef>
                <a:spcPts val="1200"/>
              </a:spcBef>
              <a:buFontTx/>
              <a:buNone/>
              <a:tabLst>
                <a:tab pos="620713" algn="l"/>
              </a:tabLst>
              <a:defRPr sz="2800" b="1" i="0" kern="1200">
                <a:solidFill>
                  <a:schemeClr val="accent2"/>
                </a:solidFill>
                <a:latin typeface="Arial" panose="020B0604020202020204" pitchFamily="34" charset="0"/>
                <a:ea typeface="+mn-ea"/>
                <a:cs typeface="Arial" panose="020B0604020202020204" pitchFamily="34" charset="0"/>
              </a:defRPr>
            </a:lvl1pPr>
            <a:lvl2pPr marL="9525" indent="0" algn="l" defTabSz="914400" rtl="0" eaLnBrk="1" latinLnBrk="0" hangingPunct="1">
              <a:lnSpc>
                <a:spcPct val="90000"/>
              </a:lnSpc>
              <a:spcBef>
                <a:spcPts val="1200"/>
              </a:spcBef>
              <a:buFontTx/>
              <a:buNone/>
              <a:tabLst>
                <a:tab pos="620713" algn="l"/>
              </a:tabLst>
              <a:defRPr sz="1800" b="0" i="0" kern="1200">
                <a:solidFill>
                  <a:schemeClr val="tx1"/>
                </a:solidFill>
                <a:latin typeface="Gotham Medium" pitchFamily="2" charset="0"/>
                <a:ea typeface="+mn-ea"/>
                <a:cs typeface="Arial" panose="020B0604020202020204" pitchFamily="34" charset="0"/>
              </a:defRPr>
            </a:lvl2pPr>
            <a:lvl3pPr marL="9525" indent="0" algn="l" defTabSz="914400" rtl="0" eaLnBrk="1" latinLnBrk="0" hangingPunct="1">
              <a:lnSpc>
                <a:spcPct val="90000"/>
              </a:lnSpc>
              <a:spcBef>
                <a:spcPts val="800"/>
              </a:spcBef>
              <a:buClr>
                <a:schemeClr val="accent2"/>
              </a:buClr>
              <a:buFontTx/>
              <a:buNone/>
              <a:tabLst>
                <a:tab pos="620713" algn="l"/>
              </a:tabLst>
              <a:defRPr sz="1800" b="0" i="0" kern="1200">
                <a:solidFill>
                  <a:schemeClr val="tx1"/>
                </a:solidFill>
                <a:latin typeface="Gotham Medium" pitchFamily="2" charset="0"/>
                <a:ea typeface="+mn-ea"/>
                <a:cs typeface="Arial" panose="020B0604020202020204" pitchFamily="34" charset="0"/>
              </a:defRPr>
            </a:lvl3pPr>
            <a:lvl4pPr marL="9525" indent="0" algn="l" defTabSz="914400" rtl="0" eaLnBrk="1" latinLnBrk="0" hangingPunct="1">
              <a:lnSpc>
                <a:spcPct val="90000"/>
              </a:lnSpc>
              <a:spcBef>
                <a:spcPts val="600"/>
              </a:spcBef>
              <a:buClr>
                <a:schemeClr val="accent2"/>
              </a:buClr>
              <a:buFontTx/>
              <a:buNone/>
              <a:tabLst>
                <a:tab pos="620713" algn="l"/>
              </a:tabLst>
              <a:defRPr sz="1800" b="0" i="0" kern="1200">
                <a:solidFill>
                  <a:schemeClr val="tx1"/>
                </a:solidFill>
                <a:latin typeface="Gotham Medium" pitchFamily="2" charset="0"/>
                <a:ea typeface="+mn-ea"/>
                <a:cs typeface="Arial" panose="020B0604020202020204" pitchFamily="34" charset="0"/>
              </a:defRPr>
            </a:lvl4pPr>
            <a:lvl5pPr marL="9525" indent="0" algn="l" defTabSz="914400" rtl="0" eaLnBrk="1" latinLnBrk="0" hangingPunct="1">
              <a:lnSpc>
                <a:spcPct val="90000"/>
              </a:lnSpc>
              <a:spcBef>
                <a:spcPts val="600"/>
              </a:spcBef>
              <a:buClr>
                <a:schemeClr val="accent2"/>
              </a:buClr>
              <a:buFontTx/>
              <a:buNone/>
              <a:tabLst>
                <a:tab pos="620713" algn="l"/>
              </a:tabLst>
              <a:defRPr sz="1800" b="0" i="0" kern="1200">
                <a:solidFill>
                  <a:schemeClr val="tx1"/>
                </a:solidFill>
                <a:latin typeface="Gotham Medium" pitchFamily="2" charset="0"/>
                <a:ea typeface="+mn-ea"/>
                <a:cs typeface="Arial" panose="020B0604020202020204" pitchFamily="34" charset="0"/>
              </a:defRPr>
            </a:lvl5pPr>
            <a:lvl6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6pPr>
            <a:lvl7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7pPr>
            <a:lvl8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8pPr>
            <a:lvl9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9pPr>
          </a:lstStyle>
          <a:p>
            <a:r>
              <a:rPr lang="en-CA" sz="2400" dirty="0"/>
              <a:t>450K+</a:t>
            </a:r>
          </a:p>
        </p:txBody>
      </p:sp>
      <p:sp>
        <p:nvSpPr>
          <p:cNvPr id="13" name="Text Placeholder 73">
            <a:extLst>
              <a:ext uri="{FF2B5EF4-FFF2-40B4-BE49-F238E27FC236}">
                <a16:creationId xmlns:a16="http://schemas.microsoft.com/office/drawing/2014/main" id="{EEE32376-AA9E-0707-4FD6-63D9934BFA7B}"/>
              </a:ext>
            </a:extLst>
          </p:cNvPr>
          <p:cNvSpPr txBox="1">
            <a:spLocks/>
          </p:cNvSpPr>
          <p:nvPr/>
        </p:nvSpPr>
        <p:spPr>
          <a:xfrm>
            <a:off x="8927885" y="5659298"/>
            <a:ext cx="1389888" cy="572489"/>
          </a:xfrm>
          <a:prstGeom prst="rect">
            <a:avLst/>
          </a:prstGeom>
        </p:spPr>
        <p:txBody>
          <a:bodyPr vert="horz" lIns="91440" tIns="45720" rIns="91440" bIns="45720" rtlCol="0" anchor="t">
            <a:noAutofit/>
          </a:bodyPr>
          <a:lstStyle>
            <a:lvl1pPr marL="9525" indent="0" algn="l" defTabSz="914400" rtl="0" eaLnBrk="1" latinLnBrk="0" hangingPunct="1">
              <a:lnSpc>
                <a:spcPct val="90000"/>
              </a:lnSpc>
              <a:spcBef>
                <a:spcPts val="1200"/>
              </a:spcBef>
              <a:buFontTx/>
              <a:buNone/>
              <a:tabLst>
                <a:tab pos="620713" algn="l"/>
              </a:tabLst>
              <a:defRPr sz="1400" b="0" i="0" kern="1200">
                <a:solidFill>
                  <a:schemeClr val="tx1"/>
                </a:solidFill>
                <a:latin typeface="Arial" panose="020B0604020202020204" pitchFamily="34" charset="0"/>
                <a:ea typeface="+mn-ea"/>
                <a:cs typeface="Arial" panose="020B0604020202020204" pitchFamily="34" charset="0"/>
              </a:defRPr>
            </a:lvl1pPr>
            <a:lvl2pPr marL="9525" indent="0" algn="ctr" defTabSz="914400" rtl="0" eaLnBrk="1" latinLnBrk="0" hangingPunct="1">
              <a:lnSpc>
                <a:spcPct val="90000"/>
              </a:lnSpc>
              <a:spcBef>
                <a:spcPts val="1200"/>
              </a:spcBef>
              <a:buFontTx/>
              <a:buNone/>
              <a:tabLst>
                <a:tab pos="620713" algn="l"/>
              </a:tabLst>
              <a:defRPr sz="1400" b="0" i="0" kern="1200">
                <a:solidFill>
                  <a:schemeClr val="tx1"/>
                </a:solidFill>
                <a:latin typeface="Gotham Book" pitchFamily="2" charset="0"/>
                <a:ea typeface="+mn-ea"/>
                <a:cs typeface="Arial" panose="020B0604020202020204" pitchFamily="34" charset="0"/>
              </a:defRPr>
            </a:lvl2pPr>
            <a:lvl3pPr marL="9525" indent="0" algn="ctr" defTabSz="914400" rtl="0" eaLnBrk="1" latinLnBrk="0" hangingPunct="1">
              <a:lnSpc>
                <a:spcPct val="90000"/>
              </a:lnSpc>
              <a:spcBef>
                <a:spcPts val="800"/>
              </a:spcBef>
              <a:buClr>
                <a:schemeClr val="accent2"/>
              </a:buClr>
              <a:buFontTx/>
              <a:buNone/>
              <a:tabLst>
                <a:tab pos="620713" algn="l"/>
              </a:tabLst>
              <a:defRPr sz="1400" b="0" i="0" kern="1200">
                <a:solidFill>
                  <a:schemeClr val="tx1"/>
                </a:solidFill>
                <a:latin typeface="Gotham Book" pitchFamily="2" charset="0"/>
                <a:ea typeface="+mn-ea"/>
                <a:cs typeface="Arial" panose="020B0604020202020204" pitchFamily="34" charset="0"/>
              </a:defRPr>
            </a:lvl3pPr>
            <a:lvl4pPr marL="9525" indent="0" algn="l" defTabSz="914400" rtl="0" eaLnBrk="1" latinLnBrk="0" hangingPunct="1">
              <a:lnSpc>
                <a:spcPct val="90000"/>
              </a:lnSpc>
              <a:spcBef>
                <a:spcPts val="600"/>
              </a:spcBef>
              <a:buClr>
                <a:schemeClr val="accent2"/>
              </a:buClr>
              <a:buFontTx/>
              <a:buNone/>
              <a:tabLst>
                <a:tab pos="620713" algn="l"/>
              </a:tabLst>
              <a:defRPr sz="1400" b="0" i="0" kern="1200">
                <a:solidFill>
                  <a:schemeClr val="tx1"/>
                </a:solidFill>
                <a:latin typeface="Gotham Book" pitchFamily="2" charset="0"/>
                <a:ea typeface="+mn-ea"/>
                <a:cs typeface="Arial" panose="020B0604020202020204" pitchFamily="34" charset="0"/>
              </a:defRPr>
            </a:lvl4pPr>
            <a:lvl5pPr marL="9525" indent="0" algn="ctr" defTabSz="914400" rtl="0" eaLnBrk="1" latinLnBrk="0" hangingPunct="1">
              <a:lnSpc>
                <a:spcPct val="90000"/>
              </a:lnSpc>
              <a:spcBef>
                <a:spcPts val="600"/>
              </a:spcBef>
              <a:buClr>
                <a:schemeClr val="accent2"/>
              </a:buClr>
              <a:buFontTx/>
              <a:buNone/>
              <a:tabLst>
                <a:tab pos="620713" algn="l"/>
              </a:tabLst>
              <a:defRPr sz="1400" b="0" i="0" kern="1200">
                <a:solidFill>
                  <a:schemeClr val="tx1"/>
                </a:solidFill>
                <a:latin typeface="Gotham Book" pitchFamily="2" charset="0"/>
                <a:ea typeface="+mn-ea"/>
                <a:cs typeface="Arial" panose="020B0604020202020204" pitchFamily="34" charset="0"/>
              </a:defRPr>
            </a:lvl5pPr>
            <a:lvl6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6pPr>
            <a:lvl7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7pPr>
            <a:lvl8pPr marL="847725" indent="-206375" algn="l" defTabSz="914400" rtl="0" eaLnBrk="1" latinLnBrk="0" hangingPunct="1">
              <a:lnSpc>
                <a:spcPct val="90000"/>
              </a:lnSpc>
              <a:spcBef>
                <a:spcPts val="500"/>
              </a:spcBef>
              <a:buClr>
                <a:schemeClr val="accent2"/>
              </a:buClr>
              <a:buFont typeface="Wingdings" pitchFamily="2" charset="2"/>
              <a:buChar char="§"/>
              <a:tabLst/>
              <a:defRPr sz="1100" kern="1200">
                <a:solidFill>
                  <a:schemeClr val="tx1"/>
                </a:solidFill>
                <a:latin typeface="Arial" panose="020B0604020202020204" pitchFamily="34" charset="0"/>
                <a:ea typeface="+mn-ea"/>
                <a:cs typeface="+mn-cs"/>
              </a:defRPr>
            </a:lvl8pPr>
            <a:lvl9pPr marL="9525" indent="0" algn="ctr" defTabSz="914400" rtl="0" eaLnBrk="1" latinLnBrk="0" hangingPunct="1">
              <a:lnSpc>
                <a:spcPct val="90000"/>
              </a:lnSpc>
              <a:spcBef>
                <a:spcPts val="500"/>
              </a:spcBef>
              <a:buClr>
                <a:schemeClr val="accent2"/>
              </a:buClr>
              <a:buFont typeface="Wingdings" pitchFamily="2" charset="2"/>
              <a:buNone/>
              <a:tabLst/>
              <a:defRPr sz="1400" b="0" i="0" kern="1200">
                <a:solidFill>
                  <a:schemeClr val="tx1"/>
                </a:solidFill>
                <a:latin typeface="Gotham Book" pitchFamily="2" charset="0"/>
                <a:ea typeface="+mn-ea"/>
                <a:cs typeface="+mn-cs"/>
              </a:defRPr>
            </a:lvl9pPr>
          </a:lstStyle>
          <a:p>
            <a:r>
              <a:rPr lang="en-CA" sz="700" dirty="0"/>
              <a:t>INTERACTION CLICKS </a:t>
            </a:r>
          </a:p>
        </p:txBody>
      </p:sp>
      <p:pic>
        <p:nvPicPr>
          <p:cNvPr id="14" name="Picture 13" descr="A person in a car&#10;&#10;Description automatically generated with medium confidence">
            <a:extLst>
              <a:ext uri="{FF2B5EF4-FFF2-40B4-BE49-F238E27FC236}">
                <a16:creationId xmlns:a16="http://schemas.microsoft.com/office/drawing/2014/main" id="{D8CD067B-EBEC-DF42-4ACE-DA1355B766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68685" y="373853"/>
            <a:ext cx="3880108" cy="2330978"/>
          </a:xfrm>
          <a:prstGeom prst="rect">
            <a:avLst/>
          </a:prstGeom>
        </p:spPr>
      </p:pic>
    </p:spTree>
    <p:extLst>
      <p:ext uri="{BB962C8B-B14F-4D97-AF65-F5344CB8AC3E}">
        <p14:creationId xmlns:p14="http://schemas.microsoft.com/office/powerpoint/2010/main" val="1224617668"/>
      </p:ext>
    </p:extLst>
  </p:cSld>
  <p:clrMapOvr>
    <a:masterClrMapping/>
  </p:clrMapOvr>
</p:sld>
</file>

<file path=ppt/theme/theme1.xml><?xml version="1.0" encoding="utf-8"?>
<a:theme xmlns:a="http://schemas.openxmlformats.org/drawingml/2006/main" name="Postmedia Template">
  <a:themeElements>
    <a:clrScheme name="Custom 1">
      <a:dk1>
        <a:srgbClr val="000000"/>
      </a:dk1>
      <a:lt1>
        <a:srgbClr val="FFFFFF"/>
      </a:lt1>
      <a:dk2>
        <a:srgbClr val="44546A"/>
      </a:dk2>
      <a:lt2>
        <a:srgbClr val="E7E6E6"/>
      </a:lt2>
      <a:accent1>
        <a:srgbClr val="0E1E2A"/>
      </a:accent1>
      <a:accent2>
        <a:srgbClr val="FFD100"/>
      </a:accent2>
      <a:accent3>
        <a:srgbClr val="7E7F7E"/>
      </a:accent3>
      <a:accent4>
        <a:srgbClr val="266049"/>
      </a:accent4>
      <a:accent5>
        <a:srgbClr val="2D4EBF"/>
      </a:accent5>
      <a:accent6>
        <a:srgbClr val="89AEDB"/>
      </a:accent6>
      <a:hlink>
        <a:srgbClr val="0D1D2A"/>
      </a:hlink>
      <a:folHlink>
        <a:srgbClr val="0D1D2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latin typeface="Gotham Book"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Postmedia">
      <a:dk1>
        <a:srgbClr val="00263A"/>
      </a:dk1>
      <a:lt1>
        <a:sysClr val="window" lastClr="FFFFFF"/>
      </a:lt1>
      <a:dk2>
        <a:srgbClr val="1F497D"/>
      </a:dk2>
      <a:lt2>
        <a:srgbClr val="EEECE1"/>
      </a:lt2>
      <a:accent1>
        <a:srgbClr val="6285A6"/>
      </a:accent1>
      <a:accent2>
        <a:srgbClr val="ACBDCF"/>
      </a:accent2>
      <a:accent3>
        <a:srgbClr val="313232"/>
      </a:accent3>
      <a:accent4>
        <a:srgbClr val="797978"/>
      </a:accent4>
      <a:accent5>
        <a:srgbClr val="CBCBCB"/>
      </a:accent5>
      <a:accent6>
        <a:srgbClr val="F3D03E"/>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7703B57DF37441A1EEDFE32374E299" ma:contentTypeVersion="11" ma:contentTypeDescription="Create a new document." ma:contentTypeScope="" ma:versionID="0498623def8fb9a60496fffcdc35bafd">
  <xsd:schema xmlns:xsd="http://www.w3.org/2001/XMLSchema" xmlns:xs="http://www.w3.org/2001/XMLSchema" xmlns:p="http://schemas.microsoft.com/office/2006/metadata/properties" xmlns:ns2="aac00af8-7c72-4ac6-91a0-75fd2081f141" xmlns:ns3="40e75e28-7fbd-4dcb-9daf-a09e8a12027d" targetNamespace="http://schemas.microsoft.com/office/2006/metadata/properties" ma:root="true" ma:fieldsID="58abfe681401c53e3dcd9ab54a2ece5d" ns2:_="" ns3:_="">
    <xsd:import namespace="aac00af8-7c72-4ac6-91a0-75fd2081f141"/>
    <xsd:import namespace="40e75e28-7fbd-4dcb-9daf-a09e8a12027d"/>
    <xsd:element name="properties">
      <xsd:complexType>
        <xsd:sequence>
          <xsd:element name="documentManagement">
            <xsd:complexType>
              <xsd:all>
                <xsd:element ref="ns2:_dlc_DocId" minOccurs="0"/>
                <xsd:element ref="ns2:_dlc_DocIdUrl" minOccurs="0"/>
                <xsd:element ref="ns2:_dlc_DocIdPersistId" minOccurs="0"/>
                <xsd:element ref="ns3:UploadDateTime"/>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c00af8-7c72-4ac6-91a0-75fd2081f14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8" nillable="true" ma:displayName="Taxonomy Catch All Column" ma:hidden="true" ma:list="{6cb80ec3-1eaf-45b0-94ad-7d6bb67ad5df}" ma:internalName="TaxCatchAll" ma:showField="CatchAllData" ma:web="aac00af8-7c72-4ac6-91a0-75fd2081f14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0e75e28-7fbd-4dcb-9daf-a09e8a12027d" elementFormDefault="qualified">
    <xsd:import namespace="http://schemas.microsoft.com/office/2006/documentManagement/types"/>
    <xsd:import namespace="http://schemas.microsoft.com/office/infopath/2007/PartnerControls"/>
    <xsd:element name="UploadDateTime" ma:index="11" ma:displayName="Upload Date &amp; Time" ma:default="4/10/2023" ma:format="DateTime" ma:internalName="UploadDateTime">
      <xsd:simpleType>
        <xsd:restriction base="dms:DateTime"/>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280389c-a7c5-4fb9-b1c1-72f9b47a1b6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aac00af8-7c72-4ac6-91a0-75fd2081f141">A7EVDFUYJ677-407340515-36</_dlc_DocId>
    <_dlc_DocIdUrl xmlns="aac00af8-7c72-4ac6-91a0-75fd2081f141">
      <Url>https://sunmediacorp.sharepoint.com/sites/SalesMaterials/_layouts/15/DocIdRedir.aspx?ID=A7EVDFUYJ677-407340515-36</Url>
      <Description>A7EVDFUYJ677-407340515-36</Description>
    </_dlc_DocIdUrl>
    <_dlc_DocIdPersistId xmlns="aac00af8-7c72-4ac6-91a0-75fd2081f141" xsi:nil="true"/>
    <UploadDateTime xmlns="40e75e28-7fbd-4dcb-9daf-a09e8a12027d">2023-03-08T19:13:00+00:00</UploadDateTime>
    <TaxCatchAll xmlns="aac00af8-7c72-4ac6-91a0-75fd2081f141" xsi:nil="true"/>
    <lcf76f155ced4ddcb4097134ff3c332f xmlns="40e75e28-7fbd-4dcb-9daf-a09e8a12027d">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80714CB-33F4-4E4B-9180-932B8FA9FE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c00af8-7c72-4ac6-91a0-75fd2081f141"/>
    <ds:schemaRef ds:uri="40e75e28-7fbd-4dcb-9daf-a09e8a1202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C79D7A-A4A6-41E4-85EC-A56F7CD60B96}">
  <ds:schemaRefs>
    <ds:schemaRef ds:uri="http://schemas.microsoft.com/office/2006/metadata/properties"/>
    <ds:schemaRef ds:uri="http://purl.org/dc/terms/"/>
    <ds:schemaRef ds:uri="http://purl.org/dc/dcmitype/"/>
    <ds:schemaRef ds:uri="http://schemas.microsoft.com/office/infopath/2007/PartnerControls"/>
    <ds:schemaRef ds:uri="http://purl.org/dc/elements/1.1/"/>
    <ds:schemaRef ds:uri="http://schemas.microsoft.com/office/2006/documentManagement/types"/>
    <ds:schemaRef ds:uri="http://www.w3.org/XML/1998/namespace"/>
    <ds:schemaRef ds:uri="aac00af8-7c72-4ac6-91a0-75fd2081f141"/>
    <ds:schemaRef ds:uri="http://schemas.openxmlformats.org/package/2006/metadata/core-properties"/>
    <ds:schemaRef ds:uri="40e75e28-7fbd-4dcb-9daf-a09e8a12027d"/>
  </ds:schemaRefs>
</ds:datastoreItem>
</file>

<file path=customXml/itemProps3.xml><?xml version="1.0" encoding="utf-8"?>
<ds:datastoreItem xmlns:ds="http://schemas.openxmlformats.org/officeDocument/2006/customXml" ds:itemID="{F7511A74-B8BA-41BD-9644-4678BAE08078}">
  <ds:schemaRefs>
    <ds:schemaRef ds:uri="http://schemas.microsoft.com/sharepoint/v3/contenttype/forms"/>
  </ds:schemaRefs>
</ds:datastoreItem>
</file>

<file path=customXml/itemProps4.xml><?xml version="1.0" encoding="utf-8"?>
<ds:datastoreItem xmlns:ds="http://schemas.openxmlformats.org/officeDocument/2006/customXml" ds:itemID="{06A1AD94-D130-45C9-9D63-C0EB6E8FD4EE}">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4086</TotalTime>
  <Words>334</Words>
  <Application>Microsoft Office PowerPoint</Application>
  <PresentationFormat>Widescreen</PresentationFormat>
  <Paragraphs>30</Paragraphs>
  <Slides>1</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Calibri</vt:lpstr>
      <vt:lpstr>Gotham Book</vt:lpstr>
      <vt:lpstr>Gotham Medium</vt:lpstr>
      <vt:lpstr>Wingdings</vt:lpstr>
      <vt:lpstr>Postmedia Template</vt:lpstr>
      <vt:lpstr>Custom Design</vt:lpstr>
      <vt:lpstr>PowerPoint Presentation</vt:lpstr>
    </vt:vector>
  </TitlesOfParts>
  <Company>Corus Entertainment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Erickson</dc:creator>
  <cp:lastModifiedBy>Wong Pagnotta, Elizabeth</cp:lastModifiedBy>
  <cp:revision>56</cp:revision>
  <dcterms:created xsi:type="dcterms:W3CDTF">2020-05-27T18:08:56Z</dcterms:created>
  <dcterms:modified xsi:type="dcterms:W3CDTF">2023-06-01T14:16:54Z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0x010100D67703B57DF37441A1EEDFE32374E299</vt:lpwstr>
  </property>
  <property fmtid="{D5CDD505-2E9C-101B-9397-08002B2CF9AE}" pid="3" name="Order">
    <vt:r8>3100</vt:r8>
  </property>
  <property fmtid="{D5CDD505-2E9C-101B-9397-08002B2CF9AE}" pid="4" name="MSIP_Label_863aae98-72c2-4d8a-bcb0-c0aa81d8aedc_Enabled">
    <vt:lpwstr>true</vt:lpwstr>
  </property>
  <property fmtid="{D5CDD505-2E9C-101B-9397-08002B2CF9AE}" pid="5" name="MSIP_Label_863aae98-72c2-4d8a-bcb0-c0aa81d8aedc_SetDate">
    <vt:lpwstr>2021-03-04T15:11:20Z</vt:lpwstr>
  </property>
  <property fmtid="{D5CDD505-2E9C-101B-9397-08002B2CF9AE}" pid="6" name="MSIP_Label_863aae98-72c2-4d8a-bcb0-c0aa81d8aedc_Method">
    <vt:lpwstr>Privileged</vt:lpwstr>
  </property>
  <property fmtid="{D5CDD505-2E9C-101B-9397-08002B2CF9AE}" pid="7" name="MSIP_Label_863aae98-72c2-4d8a-bcb0-c0aa81d8aedc_Name">
    <vt:lpwstr>General</vt:lpwstr>
  </property>
  <property fmtid="{D5CDD505-2E9C-101B-9397-08002B2CF9AE}" pid="8" name="MSIP_Label_863aae98-72c2-4d8a-bcb0-c0aa81d8aedc_SiteId">
    <vt:lpwstr>a5a9530b-9623-4712-8f71-f7cb8dfe5b51</vt:lpwstr>
  </property>
  <property fmtid="{D5CDD505-2E9C-101B-9397-08002B2CF9AE}" pid="9" name="MSIP_Label_863aae98-72c2-4d8a-bcb0-c0aa81d8aedc_ActionId">
    <vt:lpwstr>4c524682-546f-44a8-bfaf-72ba31e41527</vt:lpwstr>
  </property>
  <property fmtid="{D5CDD505-2E9C-101B-9397-08002B2CF9AE}" pid="10" name="MSIP_Label_863aae98-72c2-4d8a-bcb0-c0aa81d8aedc_ContentBits">
    <vt:lpwstr>0</vt:lpwstr>
  </property>
  <property fmtid="{D5CDD505-2E9C-101B-9397-08002B2CF9AE}" pid="11" name="_dlc_DocIdItemGuid">
    <vt:lpwstr>b425e7b0-7225-4806-a0d5-05f86e11eaf2</vt:lpwstr>
  </property>
  <property fmtid="{D5CDD505-2E9C-101B-9397-08002B2CF9AE}" pid="12" name="MediaServiceImageTags">
    <vt:lpwstr/>
  </property>
  <property fmtid="{D5CDD505-2E9C-101B-9397-08002B2CF9AE}" pid="13" name="Product">
    <vt:lpwstr>;#Integrated Campaign;#</vt:lpwstr>
  </property>
  <property fmtid="{D5CDD505-2E9C-101B-9397-08002B2CF9AE}" pid="14" name="Products">
    <vt:lpwstr>;#SEM;#Programmatic Display;#Social Advertising;#Print Advertising;#</vt:lpwstr>
  </property>
  <property fmtid="{D5CDD505-2E9C-101B-9397-08002B2CF9AE}" pid="15" name="NeedsEditing/Reformatting">
    <vt:bool>true</vt:bool>
  </property>
  <property fmtid="{D5CDD505-2E9C-101B-9397-08002B2CF9AE}" pid="16" name="Vertical">
    <vt:lpwstr>Retail</vt:lpwstr>
  </property>
</Properties>
</file>